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463157994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463157994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463157994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463157994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Рассказ и в следующем слайде ответ на вопрос Почему мы считаем, что сможем это осуществить?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463157994b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463157994b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Аргументация для выбора нас в качестве умных перспективных ребят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463157994b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463157994b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463157994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463157994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46315799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46315799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46315799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46315799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46386a9f54_2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46386a9f54_2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63157994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63157994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46386a9f54_1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46386a9f54_1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46386a9f54_1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46386a9f54_1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463157994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463157994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463157994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463157994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youtube.com/shorts/sUXTeeDafTc?feature=share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0.png"/><Relationship Id="rId8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BookbotS21 &amp; Заклинатели змей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97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Почему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 нас надо выбрать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0" y="3640700"/>
            <a:ext cx="174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" name="Google Shape;57;p13"/>
          <p:cNvGrpSpPr/>
          <p:nvPr/>
        </p:nvGrpSpPr>
        <p:grpSpPr>
          <a:xfrm>
            <a:off x="6553228" y="4040900"/>
            <a:ext cx="986847" cy="540000"/>
            <a:chOff x="6553228" y="4040900"/>
            <a:chExt cx="986847" cy="540000"/>
          </a:xfrm>
        </p:grpSpPr>
        <p:pic>
          <p:nvPicPr>
            <p:cNvPr id="58" name="Google Shape;58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553228" y="4040900"/>
              <a:ext cx="293172" cy="54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1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846403" y="4189537"/>
              <a:ext cx="400500" cy="341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246903" y="4040900"/>
              <a:ext cx="293172" cy="54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1" name="Google Shape;61;p13"/>
          <p:cNvGrpSpPr/>
          <p:nvPr/>
        </p:nvGrpSpPr>
        <p:grpSpPr>
          <a:xfrm>
            <a:off x="5512239" y="1253600"/>
            <a:ext cx="679450" cy="609600"/>
            <a:chOff x="4603751" y="2771775"/>
            <a:chExt cx="679450" cy="609600"/>
          </a:xfrm>
        </p:grpSpPr>
        <p:sp>
          <p:nvSpPr>
            <p:cNvPr id="62" name="Google Shape;62;p13"/>
            <p:cNvSpPr/>
            <p:nvPr/>
          </p:nvSpPr>
          <p:spPr>
            <a:xfrm>
              <a:off x="4751388" y="3038475"/>
              <a:ext cx="509588" cy="282575"/>
            </a:xfrm>
            <a:custGeom>
              <a:rect b="b" l="l" r="r" t="t"/>
              <a:pathLst>
                <a:path extrusionOk="0" h="416" w="749">
                  <a:moveTo>
                    <a:pt x="100" y="308"/>
                  </a:moveTo>
                  <a:cubicBezTo>
                    <a:pt x="128" y="308"/>
                    <a:pt x="153" y="297"/>
                    <a:pt x="171" y="279"/>
                  </a:cubicBezTo>
                  <a:cubicBezTo>
                    <a:pt x="172" y="277"/>
                    <a:pt x="174" y="276"/>
                    <a:pt x="175" y="274"/>
                  </a:cubicBezTo>
                  <a:cubicBezTo>
                    <a:pt x="175" y="274"/>
                    <a:pt x="175" y="274"/>
                    <a:pt x="175" y="274"/>
                  </a:cubicBezTo>
                  <a:cubicBezTo>
                    <a:pt x="191" y="257"/>
                    <a:pt x="200" y="233"/>
                    <a:pt x="200" y="208"/>
                  </a:cubicBezTo>
                  <a:cubicBezTo>
                    <a:pt x="200" y="183"/>
                    <a:pt x="191" y="160"/>
                    <a:pt x="175" y="142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0"/>
                    <a:pt x="172" y="139"/>
                    <a:pt x="171" y="137"/>
                  </a:cubicBezTo>
                  <a:cubicBezTo>
                    <a:pt x="153" y="119"/>
                    <a:pt x="128" y="108"/>
                    <a:pt x="100" y="108"/>
                  </a:cubicBezTo>
                  <a:cubicBezTo>
                    <a:pt x="72" y="108"/>
                    <a:pt x="47" y="119"/>
                    <a:pt x="29" y="137"/>
                  </a:cubicBezTo>
                  <a:cubicBezTo>
                    <a:pt x="28" y="139"/>
                    <a:pt x="26" y="140"/>
                    <a:pt x="25" y="142"/>
                  </a:cubicBezTo>
                  <a:cubicBezTo>
                    <a:pt x="25" y="142"/>
                    <a:pt x="25" y="142"/>
                    <a:pt x="25" y="142"/>
                  </a:cubicBezTo>
                  <a:cubicBezTo>
                    <a:pt x="9" y="160"/>
                    <a:pt x="0" y="183"/>
                    <a:pt x="0" y="208"/>
                  </a:cubicBezTo>
                  <a:cubicBezTo>
                    <a:pt x="0" y="233"/>
                    <a:pt x="9" y="257"/>
                    <a:pt x="25" y="274"/>
                  </a:cubicBezTo>
                  <a:cubicBezTo>
                    <a:pt x="25" y="274"/>
                    <a:pt x="25" y="274"/>
                    <a:pt x="25" y="274"/>
                  </a:cubicBezTo>
                  <a:cubicBezTo>
                    <a:pt x="26" y="276"/>
                    <a:pt x="28" y="277"/>
                    <a:pt x="29" y="279"/>
                  </a:cubicBezTo>
                  <a:cubicBezTo>
                    <a:pt x="47" y="297"/>
                    <a:pt x="72" y="308"/>
                    <a:pt x="100" y="308"/>
                  </a:cubicBezTo>
                  <a:close/>
                  <a:moveTo>
                    <a:pt x="35" y="201"/>
                  </a:moveTo>
                  <a:cubicBezTo>
                    <a:pt x="31" y="195"/>
                    <a:pt x="32" y="187"/>
                    <a:pt x="38" y="182"/>
                  </a:cubicBezTo>
                  <a:cubicBezTo>
                    <a:pt x="44" y="178"/>
                    <a:pt x="52" y="179"/>
                    <a:pt x="56" y="185"/>
                  </a:cubicBezTo>
                  <a:cubicBezTo>
                    <a:pt x="87" y="226"/>
                    <a:pt x="87" y="226"/>
                    <a:pt x="87" y="226"/>
                  </a:cubicBezTo>
                  <a:cubicBezTo>
                    <a:pt x="94" y="216"/>
                    <a:pt x="101" y="206"/>
                    <a:pt x="108" y="197"/>
                  </a:cubicBezTo>
                  <a:cubicBezTo>
                    <a:pt x="120" y="183"/>
                    <a:pt x="132" y="170"/>
                    <a:pt x="145" y="157"/>
                  </a:cubicBezTo>
                  <a:cubicBezTo>
                    <a:pt x="151" y="152"/>
                    <a:pt x="159" y="153"/>
                    <a:pt x="164" y="158"/>
                  </a:cubicBezTo>
                  <a:cubicBezTo>
                    <a:pt x="169" y="163"/>
                    <a:pt x="168" y="171"/>
                    <a:pt x="163" y="176"/>
                  </a:cubicBezTo>
                  <a:cubicBezTo>
                    <a:pt x="151" y="188"/>
                    <a:pt x="139" y="200"/>
                    <a:pt x="129" y="213"/>
                  </a:cubicBezTo>
                  <a:cubicBezTo>
                    <a:pt x="118" y="227"/>
                    <a:pt x="108" y="241"/>
                    <a:pt x="99" y="256"/>
                  </a:cubicBezTo>
                  <a:cubicBezTo>
                    <a:pt x="98" y="257"/>
                    <a:pt x="97" y="259"/>
                    <a:pt x="96" y="260"/>
                  </a:cubicBezTo>
                  <a:cubicBezTo>
                    <a:pt x="90" y="264"/>
                    <a:pt x="82" y="263"/>
                    <a:pt x="77" y="257"/>
                  </a:cubicBezTo>
                  <a:cubicBezTo>
                    <a:pt x="35" y="201"/>
                    <a:pt x="35" y="201"/>
                    <a:pt x="35" y="201"/>
                  </a:cubicBezTo>
                  <a:close/>
                  <a:moveTo>
                    <a:pt x="465" y="416"/>
                  </a:moveTo>
                  <a:cubicBezTo>
                    <a:pt x="492" y="416"/>
                    <a:pt x="517" y="405"/>
                    <a:pt x="535" y="387"/>
                  </a:cubicBezTo>
                  <a:cubicBezTo>
                    <a:pt x="537" y="386"/>
                    <a:pt x="538" y="384"/>
                    <a:pt x="539" y="383"/>
                  </a:cubicBezTo>
                  <a:cubicBezTo>
                    <a:pt x="540" y="383"/>
                    <a:pt x="540" y="383"/>
                    <a:pt x="540" y="383"/>
                  </a:cubicBezTo>
                  <a:cubicBezTo>
                    <a:pt x="555" y="365"/>
                    <a:pt x="565" y="342"/>
                    <a:pt x="565" y="316"/>
                  </a:cubicBezTo>
                  <a:cubicBezTo>
                    <a:pt x="565" y="291"/>
                    <a:pt x="555" y="268"/>
                    <a:pt x="540" y="250"/>
                  </a:cubicBezTo>
                  <a:cubicBezTo>
                    <a:pt x="539" y="250"/>
                    <a:pt x="539" y="250"/>
                    <a:pt x="539" y="250"/>
                  </a:cubicBezTo>
                  <a:cubicBezTo>
                    <a:pt x="538" y="249"/>
                    <a:pt x="537" y="247"/>
                    <a:pt x="535" y="246"/>
                  </a:cubicBezTo>
                  <a:cubicBezTo>
                    <a:pt x="517" y="228"/>
                    <a:pt x="492" y="217"/>
                    <a:pt x="465" y="217"/>
                  </a:cubicBezTo>
                  <a:cubicBezTo>
                    <a:pt x="437" y="217"/>
                    <a:pt x="412" y="228"/>
                    <a:pt x="394" y="246"/>
                  </a:cubicBezTo>
                  <a:cubicBezTo>
                    <a:pt x="392" y="247"/>
                    <a:pt x="391" y="249"/>
                    <a:pt x="390" y="250"/>
                  </a:cubicBezTo>
                  <a:cubicBezTo>
                    <a:pt x="389" y="250"/>
                    <a:pt x="389" y="250"/>
                    <a:pt x="389" y="250"/>
                  </a:cubicBezTo>
                  <a:cubicBezTo>
                    <a:pt x="374" y="268"/>
                    <a:pt x="365" y="291"/>
                    <a:pt x="365" y="316"/>
                  </a:cubicBezTo>
                  <a:cubicBezTo>
                    <a:pt x="365" y="342"/>
                    <a:pt x="374" y="365"/>
                    <a:pt x="389" y="383"/>
                  </a:cubicBezTo>
                  <a:cubicBezTo>
                    <a:pt x="390" y="383"/>
                    <a:pt x="390" y="383"/>
                    <a:pt x="390" y="383"/>
                  </a:cubicBezTo>
                  <a:cubicBezTo>
                    <a:pt x="391" y="384"/>
                    <a:pt x="392" y="386"/>
                    <a:pt x="394" y="387"/>
                  </a:cubicBezTo>
                  <a:cubicBezTo>
                    <a:pt x="412" y="405"/>
                    <a:pt x="437" y="416"/>
                    <a:pt x="465" y="416"/>
                  </a:cubicBezTo>
                  <a:close/>
                  <a:moveTo>
                    <a:pt x="400" y="309"/>
                  </a:moveTo>
                  <a:cubicBezTo>
                    <a:pt x="396" y="303"/>
                    <a:pt x="397" y="295"/>
                    <a:pt x="403" y="291"/>
                  </a:cubicBezTo>
                  <a:cubicBezTo>
                    <a:pt x="408" y="286"/>
                    <a:pt x="416" y="288"/>
                    <a:pt x="421" y="293"/>
                  </a:cubicBezTo>
                  <a:cubicBezTo>
                    <a:pt x="451" y="335"/>
                    <a:pt x="451" y="335"/>
                    <a:pt x="451" y="335"/>
                  </a:cubicBezTo>
                  <a:cubicBezTo>
                    <a:pt x="458" y="324"/>
                    <a:pt x="465" y="315"/>
                    <a:pt x="473" y="305"/>
                  </a:cubicBezTo>
                  <a:cubicBezTo>
                    <a:pt x="484" y="291"/>
                    <a:pt x="497" y="278"/>
                    <a:pt x="510" y="266"/>
                  </a:cubicBezTo>
                  <a:cubicBezTo>
                    <a:pt x="515" y="261"/>
                    <a:pt x="523" y="261"/>
                    <a:pt x="528" y="266"/>
                  </a:cubicBezTo>
                  <a:cubicBezTo>
                    <a:pt x="533" y="272"/>
                    <a:pt x="533" y="280"/>
                    <a:pt x="528" y="285"/>
                  </a:cubicBezTo>
                  <a:cubicBezTo>
                    <a:pt x="515" y="296"/>
                    <a:pt x="504" y="308"/>
                    <a:pt x="493" y="322"/>
                  </a:cubicBezTo>
                  <a:cubicBezTo>
                    <a:pt x="482" y="335"/>
                    <a:pt x="473" y="349"/>
                    <a:pt x="464" y="364"/>
                  </a:cubicBezTo>
                  <a:cubicBezTo>
                    <a:pt x="463" y="366"/>
                    <a:pt x="462" y="367"/>
                    <a:pt x="460" y="368"/>
                  </a:cubicBezTo>
                  <a:cubicBezTo>
                    <a:pt x="454" y="373"/>
                    <a:pt x="446" y="371"/>
                    <a:pt x="442" y="366"/>
                  </a:cubicBezTo>
                  <a:cubicBezTo>
                    <a:pt x="400" y="309"/>
                    <a:pt x="400" y="309"/>
                    <a:pt x="400" y="309"/>
                  </a:cubicBezTo>
                  <a:close/>
                  <a:moveTo>
                    <a:pt x="574" y="34"/>
                  </a:moveTo>
                  <a:cubicBezTo>
                    <a:pt x="574" y="34"/>
                    <a:pt x="574" y="34"/>
                    <a:pt x="574" y="34"/>
                  </a:cubicBezTo>
                  <a:cubicBezTo>
                    <a:pt x="576" y="32"/>
                    <a:pt x="577" y="31"/>
                    <a:pt x="579" y="29"/>
                  </a:cubicBezTo>
                  <a:cubicBezTo>
                    <a:pt x="597" y="11"/>
                    <a:pt x="622" y="0"/>
                    <a:pt x="649" y="0"/>
                  </a:cubicBezTo>
                  <a:cubicBezTo>
                    <a:pt x="677" y="0"/>
                    <a:pt x="702" y="11"/>
                    <a:pt x="720" y="29"/>
                  </a:cubicBezTo>
                  <a:cubicBezTo>
                    <a:pt x="722" y="31"/>
                    <a:pt x="723" y="32"/>
                    <a:pt x="724" y="34"/>
                  </a:cubicBezTo>
                  <a:cubicBezTo>
                    <a:pt x="724" y="34"/>
                    <a:pt x="724" y="34"/>
                    <a:pt x="724" y="34"/>
                  </a:cubicBezTo>
                  <a:cubicBezTo>
                    <a:pt x="740" y="51"/>
                    <a:pt x="749" y="74"/>
                    <a:pt x="749" y="100"/>
                  </a:cubicBezTo>
                  <a:cubicBezTo>
                    <a:pt x="749" y="125"/>
                    <a:pt x="740" y="148"/>
                    <a:pt x="724" y="166"/>
                  </a:cubicBezTo>
                  <a:cubicBezTo>
                    <a:pt x="724" y="166"/>
                    <a:pt x="724" y="166"/>
                    <a:pt x="724" y="166"/>
                  </a:cubicBezTo>
                  <a:cubicBezTo>
                    <a:pt x="723" y="167"/>
                    <a:pt x="722" y="169"/>
                    <a:pt x="720" y="170"/>
                  </a:cubicBezTo>
                  <a:cubicBezTo>
                    <a:pt x="702" y="188"/>
                    <a:pt x="677" y="200"/>
                    <a:pt x="649" y="200"/>
                  </a:cubicBezTo>
                  <a:cubicBezTo>
                    <a:pt x="622" y="200"/>
                    <a:pt x="597" y="188"/>
                    <a:pt x="579" y="170"/>
                  </a:cubicBezTo>
                  <a:cubicBezTo>
                    <a:pt x="577" y="169"/>
                    <a:pt x="576" y="167"/>
                    <a:pt x="574" y="166"/>
                  </a:cubicBezTo>
                  <a:cubicBezTo>
                    <a:pt x="574" y="166"/>
                    <a:pt x="574" y="166"/>
                    <a:pt x="574" y="166"/>
                  </a:cubicBezTo>
                  <a:cubicBezTo>
                    <a:pt x="559" y="148"/>
                    <a:pt x="549" y="125"/>
                    <a:pt x="549" y="100"/>
                  </a:cubicBezTo>
                  <a:cubicBezTo>
                    <a:pt x="549" y="74"/>
                    <a:pt x="559" y="51"/>
                    <a:pt x="574" y="34"/>
                  </a:cubicBezTo>
                  <a:close/>
                  <a:moveTo>
                    <a:pt x="585" y="92"/>
                  </a:moveTo>
                  <a:cubicBezTo>
                    <a:pt x="580" y="87"/>
                    <a:pt x="582" y="78"/>
                    <a:pt x="587" y="74"/>
                  </a:cubicBezTo>
                  <a:cubicBezTo>
                    <a:pt x="593" y="70"/>
                    <a:pt x="601" y="71"/>
                    <a:pt x="606" y="77"/>
                  </a:cubicBezTo>
                  <a:cubicBezTo>
                    <a:pt x="636" y="118"/>
                    <a:pt x="636" y="118"/>
                    <a:pt x="636" y="118"/>
                  </a:cubicBezTo>
                  <a:cubicBezTo>
                    <a:pt x="643" y="108"/>
                    <a:pt x="650" y="98"/>
                    <a:pt x="658" y="89"/>
                  </a:cubicBezTo>
                  <a:cubicBezTo>
                    <a:pt x="669" y="75"/>
                    <a:pt x="681" y="61"/>
                    <a:pt x="695" y="49"/>
                  </a:cubicBezTo>
                  <a:cubicBezTo>
                    <a:pt x="700" y="44"/>
                    <a:pt x="708" y="44"/>
                    <a:pt x="713" y="50"/>
                  </a:cubicBezTo>
                  <a:cubicBezTo>
                    <a:pt x="718" y="55"/>
                    <a:pt x="718" y="63"/>
                    <a:pt x="712" y="68"/>
                  </a:cubicBezTo>
                  <a:cubicBezTo>
                    <a:pt x="700" y="79"/>
                    <a:pt x="689" y="92"/>
                    <a:pt x="678" y="105"/>
                  </a:cubicBezTo>
                  <a:cubicBezTo>
                    <a:pt x="667" y="118"/>
                    <a:pt x="657" y="132"/>
                    <a:pt x="649" y="147"/>
                  </a:cubicBezTo>
                  <a:cubicBezTo>
                    <a:pt x="648" y="149"/>
                    <a:pt x="647" y="150"/>
                    <a:pt x="645" y="152"/>
                  </a:cubicBezTo>
                  <a:cubicBezTo>
                    <a:pt x="639" y="156"/>
                    <a:pt x="631" y="155"/>
                    <a:pt x="627" y="149"/>
                  </a:cubicBezTo>
                  <a:cubicBezTo>
                    <a:pt x="585" y="92"/>
                    <a:pt x="585" y="92"/>
                    <a:pt x="585" y="92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4603751" y="2771775"/>
              <a:ext cx="679450" cy="609600"/>
            </a:xfrm>
            <a:custGeom>
              <a:rect b="b" l="l" r="r" t="t"/>
              <a:pathLst>
                <a:path extrusionOk="0" h="895" w="999">
                  <a:moveTo>
                    <a:pt x="821" y="160"/>
                  </a:moveTo>
                  <a:cubicBezTo>
                    <a:pt x="851" y="183"/>
                    <a:pt x="834" y="231"/>
                    <a:pt x="796" y="231"/>
                  </a:cubicBezTo>
                  <a:cubicBezTo>
                    <a:pt x="759" y="231"/>
                    <a:pt x="742" y="183"/>
                    <a:pt x="771" y="160"/>
                  </a:cubicBezTo>
                  <a:cubicBezTo>
                    <a:pt x="771" y="106"/>
                    <a:pt x="771" y="109"/>
                    <a:pt x="771" y="33"/>
                  </a:cubicBezTo>
                  <a:cubicBezTo>
                    <a:pt x="771" y="0"/>
                    <a:pt x="821" y="0"/>
                    <a:pt x="821" y="33"/>
                  </a:cubicBezTo>
                  <a:cubicBezTo>
                    <a:pt x="821" y="87"/>
                    <a:pt x="821" y="87"/>
                    <a:pt x="821" y="87"/>
                  </a:cubicBezTo>
                  <a:cubicBezTo>
                    <a:pt x="944" y="87"/>
                    <a:pt x="944" y="87"/>
                    <a:pt x="944" y="87"/>
                  </a:cubicBezTo>
                  <a:cubicBezTo>
                    <a:pt x="974" y="87"/>
                    <a:pt x="999" y="112"/>
                    <a:pt x="999" y="142"/>
                  </a:cubicBezTo>
                  <a:cubicBezTo>
                    <a:pt x="999" y="840"/>
                    <a:pt x="999" y="840"/>
                    <a:pt x="999" y="840"/>
                  </a:cubicBezTo>
                  <a:cubicBezTo>
                    <a:pt x="999" y="870"/>
                    <a:pt x="974" y="895"/>
                    <a:pt x="944" y="895"/>
                  </a:cubicBezTo>
                  <a:cubicBezTo>
                    <a:pt x="55" y="895"/>
                    <a:pt x="55" y="895"/>
                    <a:pt x="55" y="895"/>
                  </a:cubicBezTo>
                  <a:cubicBezTo>
                    <a:pt x="25" y="895"/>
                    <a:pt x="0" y="870"/>
                    <a:pt x="0" y="84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12"/>
                    <a:pt x="25" y="87"/>
                    <a:pt x="55" y="87"/>
                  </a:cubicBezTo>
                  <a:cubicBezTo>
                    <a:pt x="138" y="87"/>
                    <a:pt x="138" y="87"/>
                    <a:pt x="138" y="87"/>
                  </a:cubicBezTo>
                  <a:cubicBezTo>
                    <a:pt x="138" y="134"/>
                    <a:pt x="138" y="134"/>
                    <a:pt x="138" y="134"/>
                  </a:cubicBezTo>
                  <a:cubicBezTo>
                    <a:pt x="122" y="134"/>
                    <a:pt x="89" y="132"/>
                    <a:pt x="68" y="134"/>
                  </a:cubicBezTo>
                  <a:cubicBezTo>
                    <a:pt x="58" y="135"/>
                    <a:pt x="47" y="136"/>
                    <a:pt x="47" y="148"/>
                  </a:cubicBezTo>
                  <a:cubicBezTo>
                    <a:pt x="47" y="425"/>
                    <a:pt x="47" y="425"/>
                    <a:pt x="47" y="425"/>
                  </a:cubicBezTo>
                  <a:cubicBezTo>
                    <a:pt x="752" y="425"/>
                    <a:pt x="752" y="425"/>
                    <a:pt x="752" y="425"/>
                  </a:cubicBezTo>
                  <a:cubicBezTo>
                    <a:pt x="748" y="432"/>
                    <a:pt x="744" y="440"/>
                    <a:pt x="741" y="448"/>
                  </a:cubicBezTo>
                  <a:cubicBezTo>
                    <a:pt x="602" y="448"/>
                    <a:pt x="602" y="448"/>
                    <a:pt x="602" y="448"/>
                  </a:cubicBezTo>
                  <a:cubicBezTo>
                    <a:pt x="602" y="533"/>
                    <a:pt x="602" y="533"/>
                    <a:pt x="602" y="533"/>
                  </a:cubicBezTo>
                  <a:cubicBezTo>
                    <a:pt x="741" y="533"/>
                    <a:pt x="741" y="533"/>
                    <a:pt x="741" y="533"/>
                  </a:cubicBezTo>
                  <a:cubicBezTo>
                    <a:pt x="744" y="541"/>
                    <a:pt x="748" y="549"/>
                    <a:pt x="752" y="557"/>
                  </a:cubicBezTo>
                  <a:cubicBezTo>
                    <a:pt x="602" y="557"/>
                    <a:pt x="602" y="557"/>
                    <a:pt x="602" y="557"/>
                  </a:cubicBezTo>
                  <a:cubicBezTo>
                    <a:pt x="602" y="602"/>
                    <a:pt x="602" y="602"/>
                    <a:pt x="602" y="602"/>
                  </a:cubicBezTo>
                  <a:cubicBezTo>
                    <a:pt x="593" y="609"/>
                    <a:pt x="585" y="616"/>
                    <a:pt x="579" y="625"/>
                  </a:cubicBezTo>
                  <a:cubicBezTo>
                    <a:pt x="579" y="557"/>
                    <a:pt x="579" y="557"/>
                    <a:pt x="579" y="557"/>
                  </a:cubicBezTo>
                  <a:cubicBezTo>
                    <a:pt x="442" y="557"/>
                    <a:pt x="442" y="557"/>
                    <a:pt x="442" y="557"/>
                  </a:cubicBezTo>
                  <a:cubicBezTo>
                    <a:pt x="439" y="548"/>
                    <a:pt x="436" y="541"/>
                    <a:pt x="431" y="533"/>
                  </a:cubicBezTo>
                  <a:cubicBezTo>
                    <a:pt x="579" y="533"/>
                    <a:pt x="579" y="533"/>
                    <a:pt x="579" y="533"/>
                  </a:cubicBezTo>
                  <a:cubicBezTo>
                    <a:pt x="579" y="448"/>
                    <a:pt x="579" y="448"/>
                    <a:pt x="579" y="448"/>
                  </a:cubicBezTo>
                  <a:cubicBezTo>
                    <a:pt x="420" y="448"/>
                    <a:pt x="420" y="448"/>
                    <a:pt x="420" y="448"/>
                  </a:cubicBezTo>
                  <a:cubicBezTo>
                    <a:pt x="420" y="517"/>
                    <a:pt x="420" y="517"/>
                    <a:pt x="420" y="517"/>
                  </a:cubicBezTo>
                  <a:cubicBezTo>
                    <a:pt x="413" y="508"/>
                    <a:pt x="405" y="500"/>
                    <a:pt x="396" y="494"/>
                  </a:cubicBezTo>
                  <a:cubicBezTo>
                    <a:pt x="396" y="448"/>
                    <a:pt x="396" y="448"/>
                    <a:pt x="396" y="448"/>
                  </a:cubicBezTo>
                  <a:cubicBezTo>
                    <a:pt x="238" y="448"/>
                    <a:pt x="238" y="448"/>
                    <a:pt x="238" y="448"/>
                  </a:cubicBezTo>
                  <a:cubicBezTo>
                    <a:pt x="238" y="494"/>
                    <a:pt x="238" y="494"/>
                    <a:pt x="238" y="494"/>
                  </a:cubicBezTo>
                  <a:cubicBezTo>
                    <a:pt x="229" y="500"/>
                    <a:pt x="221" y="508"/>
                    <a:pt x="214" y="517"/>
                  </a:cubicBezTo>
                  <a:cubicBezTo>
                    <a:pt x="214" y="448"/>
                    <a:pt x="214" y="448"/>
                    <a:pt x="214" y="448"/>
                  </a:cubicBezTo>
                  <a:cubicBezTo>
                    <a:pt x="47" y="448"/>
                    <a:pt x="47" y="448"/>
                    <a:pt x="47" y="448"/>
                  </a:cubicBezTo>
                  <a:cubicBezTo>
                    <a:pt x="47" y="533"/>
                    <a:pt x="47" y="533"/>
                    <a:pt x="47" y="533"/>
                  </a:cubicBezTo>
                  <a:cubicBezTo>
                    <a:pt x="203" y="533"/>
                    <a:pt x="203" y="533"/>
                    <a:pt x="203" y="533"/>
                  </a:cubicBezTo>
                  <a:cubicBezTo>
                    <a:pt x="198" y="541"/>
                    <a:pt x="195" y="548"/>
                    <a:pt x="192" y="557"/>
                  </a:cubicBezTo>
                  <a:cubicBezTo>
                    <a:pt x="47" y="557"/>
                    <a:pt x="47" y="557"/>
                    <a:pt x="47" y="557"/>
                  </a:cubicBezTo>
                  <a:cubicBezTo>
                    <a:pt x="47" y="641"/>
                    <a:pt x="47" y="641"/>
                    <a:pt x="47" y="641"/>
                  </a:cubicBezTo>
                  <a:cubicBezTo>
                    <a:pt x="192" y="641"/>
                    <a:pt x="192" y="641"/>
                    <a:pt x="192" y="641"/>
                  </a:cubicBezTo>
                  <a:cubicBezTo>
                    <a:pt x="195" y="650"/>
                    <a:pt x="198" y="658"/>
                    <a:pt x="203" y="665"/>
                  </a:cubicBezTo>
                  <a:cubicBezTo>
                    <a:pt x="47" y="665"/>
                    <a:pt x="47" y="665"/>
                    <a:pt x="47" y="665"/>
                  </a:cubicBezTo>
                  <a:cubicBezTo>
                    <a:pt x="47" y="750"/>
                    <a:pt x="47" y="750"/>
                    <a:pt x="47" y="750"/>
                  </a:cubicBezTo>
                  <a:cubicBezTo>
                    <a:pt x="214" y="750"/>
                    <a:pt x="214" y="750"/>
                    <a:pt x="214" y="750"/>
                  </a:cubicBezTo>
                  <a:cubicBezTo>
                    <a:pt x="214" y="682"/>
                    <a:pt x="214" y="682"/>
                    <a:pt x="214" y="682"/>
                  </a:cubicBezTo>
                  <a:cubicBezTo>
                    <a:pt x="221" y="690"/>
                    <a:pt x="229" y="698"/>
                    <a:pt x="238" y="705"/>
                  </a:cubicBezTo>
                  <a:cubicBezTo>
                    <a:pt x="238" y="750"/>
                    <a:pt x="238" y="750"/>
                    <a:pt x="238" y="750"/>
                  </a:cubicBezTo>
                  <a:cubicBezTo>
                    <a:pt x="396" y="750"/>
                    <a:pt x="396" y="750"/>
                    <a:pt x="396" y="750"/>
                  </a:cubicBezTo>
                  <a:cubicBezTo>
                    <a:pt x="396" y="705"/>
                    <a:pt x="396" y="705"/>
                    <a:pt x="396" y="705"/>
                  </a:cubicBezTo>
                  <a:cubicBezTo>
                    <a:pt x="405" y="698"/>
                    <a:pt x="413" y="690"/>
                    <a:pt x="420" y="682"/>
                  </a:cubicBezTo>
                  <a:cubicBezTo>
                    <a:pt x="420" y="750"/>
                    <a:pt x="420" y="750"/>
                    <a:pt x="420" y="750"/>
                  </a:cubicBezTo>
                  <a:cubicBezTo>
                    <a:pt x="556" y="750"/>
                    <a:pt x="556" y="750"/>
                    <a:pt x="556" y="750"/>
                  </a:cubicBezTo>
                  <a:cubicBezTo>
                    <a:pt x="559" y="758"/>
                    <a:pt x="563" y="766"/>
                    <a:pt x="567" y="774"/>
                  </a:cubicBezTo>
                  <a:cubicBezTo>
                    <a:pt x="47" y="774"/>
                    <a:pt x="47" y="774"/>
                    <a:pt x="47" y="774"/>
                  </a:cubicBezTo>
                  <a:cubicBezTo>
                    <a:pt x="47" y="787"/>
                    <a:pt x="45" y="813"/>
                    <a:pt x="47" y="830"/>
                  </a:cubicBezTo>
                  <a:cubicBezTo>
                    <a:pt x="48" y="840"/>
                    <a:pt x="49" y="851"/>
                    <a:pt x="62" y="851"/>
                  </a:cubicBezTo>
                  <a:cubicBezTo>
                    <a:pt x="937" y="851"/>
                    <a:pt x="937" y="851"/>
                    <a:pt x="937" y="851"/>
                  </a:cubicBezTo>
                  <a:cubicBezTo>
                    <a:pt x="945" y="851"/>
                    <a:pt x="952" y="845"/>
                    <a:pt x="952" y="837"/>
                  </a:cubicBezTo>
                  <a:cubicBezTo>
                    <a:pt x="952" y="774"/>
                    <a:pt x="952" y="774"/>
                    <a:pt x="952" y="774"/>
                  </a:cubicBezTo>
                  <a:cubicBezTo>
                    <a:pt x="796" y="774"/>
                    <a:pt x="796" y="774"/>
                    <a:pt x="796" y="774"/>
                  </a:cubicBezTo>
                  <a:cubicBezTo>
                    <a:pt x="800" y="766"/>
                    <a:pt x="804" y="758"/>
                    <a:pt x="807" y="750"/>
                  </a:cubicBezTo>
                  <a:cubicBezTo>
                    <a:pt x="952" y="750"/>
                    <a:pt x="952" y="750"/>
                    <a:pt x="952" y="750"/>
                  </a:cubicBezTo>
                  <a:cubicBezTo>
                    <a:pt x="952" y="665"/>
                    <a:pt x="952" y="665"/>
                    <a:pt x="952" y="665"/>
                  </a:cubicBezTo>
                  <a:cubicBezTo>
                    <a:pt x="807" y="665"/>
                    <a:pt x="807" y="665"/>
                    <a:pt x="807" y="665"/>
                  </a:cubicBezTo>
                  <a:cubicBezTo>
                    <a:pt x="804" y="657"/>
                    <a:pt x="800" y="649"/>
                    <a:pt x="796" y="641"/>
                  </a:cubicBezTo>
                  <a:cubicBezTo>
                    <a:pt x="952" y="641"/>
                    <a:pt x="952" y="641"/>
                    <a:pt x="952" y="641"/>
                  </a:cubicBezTo>
                  <a:cubicBezTo>
                    <a:pt x="952" y="592"/>
                    <a:pt x="952" y="592"/>
                    <a:pt x="952" y="592"/>
                  </a:cubicBezTo>
                  <a:cubicBezTo>
                    <a:pt x="980" y="567"/>
                    <a:pt x="998" y="531"/>
                    <a:pt x="998" y="491"/>
                  </a:cubicBezTo>
                  <a:cubicBezTo>
                    <a:pt x="998" y="450"/>
                    <a:pt x="980" y="414"/>
                    <a:pt x="952" y="390"/>
                  </a:cubicBezTo>
                  <a:cubicBezTo>
                    <a:pt x="952" y="148"/>
                    <a:pt x="952" y="148"/>
                    <a:pt x="952" y="148"/>
                  </a:cubicBezTo>
                  <a:cubicBezTo>
                    <a:pt x="952" y="141"/>
                    <a:pt x="945" y="134"/>
                    <a:pt x="937" y="134"/>
                  </a:cubicBezTo>
                  <a:cubicBezTo>
                    <a:pt x="821" y="134"/>
                    <a:pt x="821" y="134"/>
                    <a:pt x="821" y="134"/>
                  </a:cubicBezTo>
                  <a:cubicBezTo>
                    <a:pt x="821" y="160"/>
                    <a:pt x="821" y="160"/>
                    <a:pt x="821" y="160"/>
                  </a:cubicBezTo>
                  <a:close/>
                  <a:moveTo>
                    <a:pt x="556" y="665"/>
                  </a:moveTo>
                  <a:cubicBezTo>
                    <a:pt x="431" y="665"/>
                    <a:pt x="431" y="665"/>
                    <a:pt x="431" y="665"/>
                  </a:cubicBezTo>
                  <a:cubicBezTo>
                    <a:pt x="436" y="658"/>
                    <a:pt x="439" y="650"/>
                    <a:pt x="442" y="641"/>
                  </a:cubicBezTo>
                  <a:cubicBezTo>
                    <a:pt x="567" y="641"/>
                    <a:pt x="567" y="641"/>
                    <a:pt x="567" y="641"/>
                  </a:cubicBezTo>
                  <a:cubicBezTo>
                    <a:pt x="563" y="649"/>
                    <a:pt x="559" y="657"/>
                    <a:pt x="556" y="665"/>
                  </a:cubicBezTo>
                  <a:close/>
                  <a:moveTo>
                    <a:pt x="785" y="594"/>
                  </a:moveTo>
                  <a:cubicBezTo>
                    <a:pt x="785" y="625"/>
                    <a:pt x="785" y="625"/>
                    <a:pt x="785" y="625"/>
                  </a:cubicBezTo>
                  <a:cubicBezTo>
                    <a:pt x="778" y="616"/>
                    <a:pt x="770" y="609"/>
                    <a:pt x="761" y="602"/>
                  </a:cubicBezTo>
                  <a:cubicBezTo>
                    <a:pt x="761" y="570"/>
                    <a:pt x="761" y="570"/>
                    <a:pt x="761" y="570"/>
                  </a:cubicBezTo>
                  <a:cubicBezTo>
                    <a:pt x="768" y="579"/>
                    <a:pt x="776" y="587"/>
                    <a:pt x="785" y="594"/>
                  </a:cubicBezTo>
                  <a:close/>
                  <a:moveTo>
                    <a:pt x="336" y="134"/>
                  </a:moveTo>
                  <a:cubicBezTo>
                    <a:pt x="227" y="134"/>
                    <a:pt x="227" y="134"/>
                    <a:pt x="227" y="134"/>
                  </a:cubicBezTo>
                  <a:cubicBezTo>
                    <a:pt x="227" y="160"/>
                    <a:pt x="227" y="160"/>
                    <a:pt x="227" y="160"/>
                  </a:cubicBezTo>
                  <a:cubicBezTo>
                    <a:pt x="256" y="183"/>
                    <a:pt x="240" y="231"/>
                    <a:pt x="202" y="231"/>
                  </a:cubicBezTo>
                  <a:cubicBezTo>
                    <a:pt x="164" y="231"/>
                    <a:pt x="148" y="183"/>
                    <a:pt x="177" y="160"/>
                  </a:cubicBezTo>
                  <a:cubicBezTo>
                    <a:pt x="177" y="108"/>
                    <a:pt x="177" y="105"/>
                    <a:pt x="177" y="33"/>
                  </a:cubicBezTo>
                  <a:cubicBezTo>
                    <a:pt x="177" y="0"/>
                    <a:pt x="227" y="0"/>
                    <a:pt x="227" y="33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336" y="87"/>
                    <a:pt x="336" y="87"/>
                    <a:pt x="336" y="87"/>
                  </a:cubicBezTo>
                  <a:cubicBezTo>
                    <a:pt x="336" y="134"/>
                    <a:pt x="336" y="134"/>
                    <a:pt x="336" y="134"/>
                  </a:cubicBezTo>
                  <a:close/>
                  <a:moveTo>
                    <a:pt x="534" y="134"/>
                  </a:moveTo>
                  <a:cubicBezTo>
                    <a:pt x="425" y="134"/>
                    <a:pt x="425" y="134"/>
                    <a:pt x="425" y="134"/>
                  </a:cubicBezTo>
                  <a:cubicBezTo>
                    <a:pt x="425" y="160"/>
                    <a:pt x="425" y="160"/>
                    <a:pt x="425" y="160"/>
                  </a:cubicBezTo>
                  <a:cubicBezTo>
                    <a:pt x="455" y="183"/>
                    <a:pt x="438" y="231"/>
                    <a:pt x="400" y="231"/>
                  </a:cubicBezTo>
                  <a:cubicBezTo>
                    <a:pt x="362" y="231"/>
                    <a:pt x="346" y="183"/>
                    <a:pt x="375" y="160"/>
                  </a:cubicBezTo>
                  <a:cubicBezTo>
                    <a:pt x="375" y="107"/>
                    <a:pt x="375" y="108"/>
                    <a:pt x="375" y="33"/>
                  </a:cubicBezTo>
                  <a:cubicBezTo>
                    <a:pt x="375" y="0"/>
                    <a:pt x="425" y="0"/>
                    <a:pt x="425" y="33"/>
                  </a:cubicBezTo>
                  <a:cubicBezTo>
                    <a:pt x="425" y="87"/>
                    <a:pt x="425" y="87"/>
                    <a:pt x="425" y="87"/>
                  </a:cubicBezTo>
                  <a:cubicBezTo>
                    <a:pt x="534" y="87"/>
                    <a:pt x="534" y="87"/>
                    <a:pt x="534" y="87"/>
                  </a:cubicBezTo>
                  <a:cubicBezTo>
                    <a:pt x="534" y="134"/>
                    <a:pt x="534" y="134"/>
                    <a:pt x="534" y="134"/>
                  </a:cubicBezTo>
                  <a:close/>
                  <a:moveTo>
                    <a:pt x="732" y="134"/>
                  </a:moveTo>
                  <a:cubicBezTo>
                    <a:pt x="623" y="134"/>
                    <a:pt x="623" y="134"/>
                    <a:pt x="623" y="134"/>
                  </a:cubicBezTo>
                  <a:cubicBezTo>
                    <a:pt x="623" y="160"/>
                    <a:pt x="623" y="160"/>
                    <a:pt x="623" y="160"/>
                  </a:cubicBezTo>
                  <a:cubicBezTo>
                    <a:pt x="653" y="183"/>
                    <a:pt x="636" y="231"/>
                    <a:pt x="598" y="231"/>
                  </a:cubicBezTo>
                  <a:cubicBezTo>
                    <a:pt x="560" y="231"/>
                    <a:pt x="544" y="183"/>
                    <a:pt x="573" y="160"/>
                  </a:cubicBezTo>
                  <a:cubicBezTo>
                    <a:pt x="573" y="108"/>
                    <a:pt x="573" y="107"/>
                    <a:pt x="573" y="33"/>
                  </a:cubicBezTo>
                  <a:cubicBezTo>
                    <a:pt x="573" y="0"/>
                    <a:pt x="623" y="0"/>
                    <a:pt x="623" y="33"/>
                  </a:cubicBezTo>
                  <a:cubicBezTo>
                    <a:pt x="623" y="87"/>
                    <a:pt x="623" y="87"/>
                    <a:pt x="623" y="87"/>
                  </a:cubicBezTo>
                  <a:cubicBezTo>
                    <a:pt x="732" y="87"/>
                    <a:pt x="732" y="87"/>
                    <a:pt x="732" y="87"/>
                  </a:cubicBezTo>
                  <a:cubicBezTo>
                    <a:pt x="732" y="134"/>
                    <a:pt x="732" y="134"/>
                    <a:pt x="732" y="134"/>
                  </a:cubicBezTo>
                  <a:close/>
                  <a:moveTo>
                    <a:pt x="852" y="308"/>
                  </a:moveTo>
                  <a:cubicBezTo>
                    <a:pt x="852" y="292"/>
                    <a:pt x="876" y="292"/>
                    <a:pt x="876" y="308"/>
                  </a:cubicBezTo>
                  <a:cubicBezTo>
                    <a:pt x="876" y="327"/>
                    <a:pt x="878" y="346"/>
                    <a:pt x="876" y="359"/>
                  </a:cubicBezTo>
                  <a:cubicBezTo>
                    <a:pt x="873" y="359"/>
                    <a:pt x="870" y="359"/>
                    <a:pt x="866" y="359"/>
                  </a:cubicBezTo>
                  <a:cubicBezTo>
                    <a:pt x="861" y="359"/>
                    <a:pt x="857" y="359"/>
                    <a:pt x="852" y="360"/>
                  </a:cubicBezTo>
                  <a:cubicBezTo>
                    <a:pt x="850" y="347"/>
                    <a:pt x="852" y="327"/>
                    <a:pt x="852" y="308"/>
                  </a:cubicBezTo>
                  <a:close/>
                  <a:moveTo>
                    <a:pt x="670" y="308"/>
                  </a:moveTo>
                  <a:cubicBezTo>
                    <a:pt x="670" y="292"/>
                    <a:pt x="693" y="292"/>
                    <a:pt x="693" y="308"/>
                  </a:cubicBezTo>
                  <a:cubicBezTo>
                    <a:pt x="693" y="341"/>
                    <a:pt x="700" y="374"/>
                    <a:pt x="682" y="374"/>
                  </a:cubicBezTo>
                  <a:cubicBezTo>
                    <a:pt x="663" y="374"/>
                    <a:pt x="670" y="341"/>
                    <a:pt x="670" y="308"/>
                  </a:cubicBezTo>
                  <a:close/>
                  <a:moveTo>
                    <a:pt x="487" y="308"/>
                  </a:moveTo>
                  <a:cubicBezTo>
                    <a:pt x="487" y="292"/>
                    <a:pt x="511" y="292"/>
                    <a:pt x="511" y="308"/>
                  </a:cubicBezTo>
                  <a:cubicBezTo>
                    <a:pt x="511" y="341"/>
                    <a:pt x="517" y="374"/>
                    <a:pt x="499" y="374"/>
                  </a:cubicBezTo>
                  <a:cubicBezTo>
                    <a:pt x="481" y="374"/>
                    <a:pt x="487" y="341"/>
                    <a:pt x="487" y="308"/>
                  </a:cubicBezTo>
                  <a:close/>
                  <a:moveTo>
                    <a:pt x="305" y="308"/>
                  </a:moveTo>
                  <a:cubicBezTo>
                    <a:pt x="305" y="292"/>
                    <a:pt x="329" y="292"/>
                    <a:pt x="329" y="308"/>
                  </a:cubicBezTo>
                  <a:cubicBezTo>
                    <a:pt x="329" y="341"/>
                    <a:pt x="335" y="374"/>
                    <a:pt x="317" y="374"/>
                  </a:cubicBezTo>
                  <a:cubicBezTo>
                    <a:pt x="299" y="374"/>
                    <a:pt x="305" y="341"/>
                    <a:pt x="305" y="308"/>
                  </a:cubicBezTo>
                  <a:close/>
                  <a:moveTo>
                    <a:pt x="123" y="308"/>
                  </a:moveTo>
                  <a:cubicBezTo>
                    <a:pt x="123" y="292"/>
                    <a:pt x="147" y="292"/>
                    <a:pt x="147" y="308"/>
                  </a:cubicBezTo>
                  <a:cubicBezTo>
                    <a:pt x="147" y="341"/>
                    <a:pt x="153" y="374"/>
                    <a:pt x="135" y="374"/>
                  </a:cubicBezTo>
                  <a:cubicBezTo>
                    <a:pt x="117" y="374"/>
                    <a:pt x="123" y="341"/>
                    <a:pt x="123" y="308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Особенности реализации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1166800" y="1186675"/>
            <a:ext cx="6114000" cy="28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655">
                <a:latin typeface="Courier New"/>
                <a:ea typeface="Courier New"/>
                <a:cs typeface="Courier New"/>
                <a:sym typeface="Courier New"/>
              </a:rPr>
              <a:t>UI/UX</a:t>
            </a:r>
            <a:r>
              <a:rPr lang="ru" sz="2655">
                <a:latin typeface="Courier New"/>
                <a:ea typeface="Courier New"/>
                <a:cs typeface="Courier New"/>
                <a:sym typeface="Courier New"/>
              </a:rPr>
              <a:t>: Finite state machine + inline buttons + Web App </a:t>
            </a:r>
            <a:r>
              <a:rPr lang="ru" sz="2455">
                <a:latin typeface="Courier New"/>
                <a:ea typeface="Courier New"/>
                <a:cs typeface="Courier New"/>
                <a:sym typeface="Courier New"/>
              </a:rPr>
              <a:t>prototype</a:t>
            </a:r>
            <a:endParaRPr sz="245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5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2655">
                <a:latin typeface="Courier New"/>
                <a:ea typeface="Courier New"/>
                <a:cs typeface="Courier New"/>
                <a:sym typeface="Courier New"/>
              </a:rPr>
              <a:t>Database</a:t>
            </a:r>
            <a:r>
              <a:rPr lang="ru" sz="2655"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" sz="2455">
                <a:latin typeface="Courier New"/>
                <a:ea typeface="Courier New"/>
                <a:cs typeface="Courier New"/>
                <a:sym typeface="Courier New"/>
              </a:rPr>
              <a:t>relational database prototype + DBMS SQLite. Unique user dictionary data.</a:t>
            </a:r>
            <a:endParaRPr sz="245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65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 sz="2655">
                <a:latin typeface="Courier New"/>
                <a:ea typeface="Courier New"/>
                <a:cs typeface="Courier New"/>
                <a:sym typeface="Courier New"/>
              </a:rPr>
              <a:t>CI/CD</a:t>
            </a:r>
            <a:r>
              <a:rPr lang="ru" sz="2655">
                <a:latin typeface="Courier New"/>
                <a:ea typeface="Courier New"/>
                <a:cs typeface="Courier New"/>
                <a:sym typeface="Courier New"/>
              </a:rPr>
              <a:t>: test-lint pipeline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96" name="Google Shape;196;p22"/>
          <p:cNvGrpSpPr/>
          <p:nvPr/>
        </p:nvGrpSpPr>
        <p:grpSpPr>
          <a:xfrm>
            <a:off x="498454" y="1186674"/>
            <a:ext cx="668338" cy="676275"/>
            <a:chOff x="5024438" y="1374775"/>
            <a:chExt cx="668338" cy="676275"/>
          </a:xfrm>
        </p:grpSpPr>
        <p:sp>
          <p:nvSpPr>
            <p:cNvPr id="197" name="Google Shape;197;p22"/>
            <p:cNvSpPr/>
            <p:nvPr/>
          </p:nvSpPr>
          <p:spPr>
            <a:xfrm>
              <a:off x="5024438" y="1374775"/>
              <a:ext cx="668338" cy="676275"/>
            </a:xfrm>
            <a:custGeom>
              <a:rect b="b" l="l" r="r" t="t"/>
              <a:pathLst>
                <a:path extrusionOk="0" h="192" w="190">
                  <a:moveTo>
                    <a:pt x="190" y="178"/>
                  </a:moveTo>
                  <a:cubicBezTo>
                    <a:pt x="190" y="186"/>
                    <a:pt x="184" y="192"/>
                    <a:pt x="176" y="192"/>
                  </a:cubicBezTo>
                  <a:cubicBezTo>
                    <a:pt x="14" y="192"/>
                    <a:pt x="14" y="192"/>
                    <a:pt x="14" y="192"/>
                  </a:cubicBezTo>
                  <a:cubicBezTo>
                    <a:pt x="6" y="192"/>
                    <a:pt x="0" y="186"/>
                    <a:pt x="0" y="17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176" y="0"/>
                    <a:pt x="176" y="0"/>
                    <a:pt x="176" y="0"/>
                  </a:cubicBezTo>
                  <a:cubicBezTo>
                    <a:pt x="184" y="0"/>
                    <a:pt x="190" y="6"/>
                    <a:pt x="190" y="14"/>
                  </a:cubicBezTo>
                  <a:lnTo>
                    <a:pt x="190" y="178"/>
                  </a:lnTo>
                  <a:close/>
                </a:path>
              </a:pathLst>
            </a:custGeom>
            <a:solidFill>
              <a:srgbClr val="EB535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5024438" y="1593850"/>
              <a:ext cx="565150" cy="457200"/>
            </a:xfrm>
            <a:custGeom>
              <a:rect b="b" l="l" r="r" t="t"/>
              <a:pathLst>
                <a:path extrusionOk="0" h="130" w="161">
                  <a:moveTo>
                    <a:pt x="145" y="51"/>
                  </a:moveTo>
                  <a:cubicBezTo>
                    <a:pt x="145" y="51"/>
                    <a:pt x="145" y="41"/>
                    <a:pt x="146" y="34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4"/>
                    <a:pt x="6" y="130"/>
                    <a:pt x="14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51" y="67"/>
                    <a:pt x="151" y="67"/>
                    <a:pt x="151" y="67"/>
                  </a:cubicBezTo>
                  <a:lnTo>
                    <a:pt x="145" y="51"/>
                  </a:lnTo>
                  <a:close/>
                </a:path>
              </a:pathLst>
            </a:custGeom>
            <a:solidFill>
              <a:srgbClr val="CB474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5126038" y="1582738"/>
              <a:ext cx="474663" cy="271463"/>
            </a:xfrm>
            <a:custGeom>
              <a:rect b="b" l="l" r="r" t="t"/>
              <a:pathLst>
                <a:path extrusionOk="0" h="77" w="135">
                  <a:moveTo>
                    <a:pt x="134" y="67"/>
                  </a:moveTo>
                  <a:cubicBezTo>
                    <a:pt x="134" y="66"/>
                    <a:pt x="134" y="65"/>
                    <a:pt x="133" y="65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2" y="3"/>
                    <a:pt x="120" y="0"/>
                    <a:pt x="1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0"/>
                    <a:pt x="12" y="3"/>
                    <a:pt x="12" y="5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" y="65"/>
                    <a:pt x="1" y="65"/>
                    <a:pt x="1" y="65"/>
                  </a:cubicBezTo>
                  <a:cubicBezTo>
                    <a:pt x="0" y="65"/>
                    <a:pt x="0" y="66"/>
                    <a:pt x="0" y="67"/>
                  </a:cubicBezTo>
                  <a:cubicBezTo>
                    <a:pt x="0" y="67"/>
                    <a:pt x="0" y="69"/>
                    <a:pt x="0" y="70"/>
                  </a:cubicBezTo>
                  <a:cubicBezTo>
                    <a:pt x="0" y="73"/>
                    <a:pt x="6" y="77"/>
                    <a:pt x="13" y="77"/>
                  </a:cubicBezTo>
                  <a:cubicBezTo>
                    <a:pt x="121" y="77"/>
                    <a:pt x="121" y="77"/>
                    <a:pt x="121" y="77"/>
                  </a:cubicBezTo>
                  <a:cubicBezTo>
                    <a:pt x="128" y="77"/>
                    <a:pt x="134" y="73"/>
                    <a:pt x="134" y="70"/>
                  </a:cubicBezTo>
                  <a:cubicBezTo>
                    <a:pt x="135" y="69"/>
                    <a:pt x="134" y="67"/>
                    <a:pt x="134" y="67"/>
                  </a:cubicBezTo>
                  <a:close/>
                  <a:moveTo>
                    <a:pt x="112" y="65"/>
                  </a:moveTo>
                  <a:cubicBezTo>
                    <a:pt x="22" y="65"/>
                    <a:pt x="22" y="65"/>
                    <a:pt x="22" y="65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112" y="9"/>
                    <a:pt x="112" y="9"/>
                    <a:pt x="112" y="9"/>
                  </a:cubicBezTo>
                  <a:lnTo>
                    <a:pt x="112" y="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5203826" y="1614488"/>
              <a:ext cx="315900" cy="196800"/>
            </a:xfrm>
            <a:prstGeom prst="rect">
              <a:avLst/>
            </a:prstGeom>
            <a:solidFill>
              <a:srgbClr val="24B0C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5346701" y="1657350"/>
              <a:ext cx="71438" cy="122238"/>
            </a:xfrm>
            <a:custGeom>
              <a:rect b="b" l="l" r="r" t="t"/>
              <a:pathLst>
                <a:path extrusionOk="0" h="77" w="45">
                  <a:moveTo>
                    <a:pt x="45" y="44"/>
                  </a:moveTo>
                  <a:lnTo>
                    <a:pt x="45" y="39"/>
                  </a:lnTo>
                  <a:lnTo>
                    <a:pt x="40" y="39"/>
                  </a:lnTo>
                  <a:lnTo>
                    <a:pt x="40" y="37"/>
                  </a:lnTo>
                  <a:lnTo>
                    <a:pt x="36" y="37"/>
                  </a:lnTo>
                  <a:lnTo>
                    <a:pt x="36" y="37"/>
                  </a:lnTo>
                  <a:lnTo>
                    <a:pt x="36" y="33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31"/>
                  </a:lnTo>
                  <a:lnTo>
                    <a:pt x="29" y="31"/>
                  </a:lnTo>
                  <a:lnTo>
                    <a:pt x="29" y="31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19"/>
                  </a:lnTo>
                  <a:lnTo>
                    <a:pt x="18" y="19"/>
                  </a:lnTo>
                  <a:lnTo>
                    <a:pt x="18" y="19"/>
                  </a:lnTo>
                  <a:lnTo>
                    <a:pt x="18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66"/>
                  </a:lnTo>
                  <a:lnTo>
                    <a:pt x="3" y="66"/>
                  </a:lnTo>
                  <a:lnTo>
                    <a:pt x="3" y="62"/>
                  </a:lnTo>
                  <a:lnTo>
                    <a:pt x="7" y="62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2" y="59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4" y="55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18" y="59"/>
                  </a:lnTo>
                  <a:lnTo>
                    <a:pt x="23" y="59"/>
                  </a:lnTo>
                  <a:lnTo>
                    <a:pt x="23" y="66"/>
                  </a:lnTo>
                  <a:lnTo>
                    <a:pt x="25" y="66"/>
                  </a:lnTo>
                  <a:lnTo>
                    <a:pt x="25" y="66"/>
                  </a:lnTo>
                  <a:lnTo>
                    <a:pt x="25" y="66"/>
                  </a:lnTo>
                  <a:lnTo>
                    <a:pt x="25" y="73"/>
                  </a:lnTo>
                  <a:lnTo>
                    <a:pt x="29" y="73"/>
                  </a:lnTo>
                  <a:lnTo>
                    <a:pt x="29" y="77"/>
                  </a:lnTo>
                  <a:lnTo>
                    <a:pt x="36" y="77"/>
                  </a:lnTo>
                  <a:lnTo>
                    <a:pt x="36" y="73"/>
                  </a:lnTo>
                  <a:lnTo>
                    <a:pt x="40" y="73"/>
                  </a:lnTo>
                  <a:lnTo>
                    <a:pt x="40" y="66"/>
                  </a:lnTo>
                  <a:lnTo>
                    <a:pt x="36" y="66"/>
                  </a:lnTo>
                  <a:lnTo>
                    <a:pt x="36" y="59"/>
                  </a:lnTo>
                  <a:lnTo>
                    <a:pt x="34" y="59"/>
                  </a:lnTo>
                  <a:lnTo>
                    <a:pt x="34" y="50"/>
                  </a:lnTo>
                  <a:lnTo>
                    <a:pt x="29" y="50"/>
                  </a:lnTo>
                  <a:lnTo>
                    <a:pt x="29" y="44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rgbClr val="A0B8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2"/>
            <p:cNvSpPr/>
            <p:nvPr/>
          </p:nvSpPr>
          <p:spPr>
            <a:xfrm>
              <a:off x="5386388" y="1716088"/>
              <a:ext cx="31750" cy="20638"/>
            </a:xfrm>
            <a:custGeom>
              <a:rect b="b" l="l" r="r" t="t"/>
              <a:pathLst>
                <a:path extrusionOk="0" h="13" w="20">
                  <a:moveTo>
                    <a:pt x="20" y="2"/>
                  </a:moveTo>
                  <a:lnTo>
                    <a:pt x="20" y="7"/>
                  </a:lnTo>
                  <a:lnTo>
                    <a:pt x="4" y="7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0" y="13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2"/>
                  </a:lnTo>
                  <a:lnTo>
                    <a:pt x="11" y="2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2"/>
                  </a:lnTo>
                  <a:lnTo>
                    <a:pt x="20" y="2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5403851" y="1762125"/>
              <a:ext cx="6350" cy="11113"/>
            </a:xfrm>
            <a:custGeom>
              <a:rect b="b" l="l" r="r" t="t"/>
              <a:pathLst>
                <a:path extrusionOk="0" h="7" w="4">
                  <a:moveTo>
                    <a:pt x="4" y="0"/>
                  </a:moveTo>
                  <a:lnTo>
                    <a:pt x="4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2"/>
            <p:cNvSpPr/>
            <p:nvPr/>
          </p:nvSpPr>
          <p:spPr>
            <a:xfrm>
              <a:off x="5400676" y="1709738"/>
              <a:ext cx="33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5400676" y="1751013"/>
              <a:ext cx="3175" cy="11113"/>
            </a:xfrm>
            <a:custGeom>
              <a:rect b="b" l="l" r="r" t="t"/>
              <a:pathLst>
                <a:path extrusionOk="0" h="7" w="2">
                  <a:moveTo>
                    <a:pt x="2" y="0"/>
                  </a:move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2"/>
            <p:cNvSpPr/>
            <p:nvPr/>
          </p:nvSpPr>
          <p:spPr>
            <a:xfrm>
              <a:off x="5392738" y="1773238"/>
              <a:ext cx="11113" cy="6350"/>
            </a:xfrm>
            <a:custGeom>
              <a:rect b="b" l="l" r="r" t="t"/>
              <a:pathLst>
                <a:path extrusionOk="0" h="4" w="7">
                  <a:moveTo>
                    <a:pt x="7" y="0"/>
                  </a:moveTo>
                  <a:lnTo>
                    <a:pt x="7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5392738" y="1706563"/>
              <a:ext cx="7800" cy="3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5392738" y="1736725"/>
              <a:ext cx="7938" cy="14288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9"/>
                  </a:lnTo>
                  <a:lnTo>
                    <a:pt x="5" y="9"/>
                  </a:lnTo>
                  <a:lnTo>
                    <a:pt x="0" y="9"/>
                  </a:ln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5386388" y="1762125"/>
              <a:ext cx="6350" cy="11113"/>
            </a:xfrm>
            <a:custGeom>
              <a:rect b="b" l="l" r="r" t="t"/>
              <a:pathLst>
                <a:path extrusionOk="0" h="7" w="4">
                  <a:moveTo>
                    <a:pt x="4" y="0"/>
                  </a:move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5386388" y="1698625"/>
              <a:ext cx="6300" cy="78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5383213" y="1751013"/>
              <a:ext cx="3175" cy="11113"/>
            </a:xfrm>
            <a:custGeom>
              <a:rect b="b" l="l" r="r" t="t"/>
              <a:pathLst>
                <a:path extrusionOk="0" h="7" w="2">
                  <a:moveTo>
                    <a:pt x="2" y="7"/>
                  </a:moveTo>
                  <a:lnTo>
                    <a:pt x="2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5383213" y="1692275"/>
              <a:ext cx="33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5375276" y="1736725"/>
              <a:ext cx="7938" cy="14288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9"/>
                  </a:lnTo>
                  <a:lnTo>
                    <a:pt x="5" y="9"/>
                  </a:lnTo>
                  <a:lnTo>
                    <a:pt x="0" y="9"/>
                  </a:ln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5375276" y="1687513"/>
              <a:ext cx="7800" cy="48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5368926" y="1681163"/>
              <a:ext cx="63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5368926" y="1727200"/>
              <a:ext cx="6350" cy="9525"/>
            </a:xfrm>
            <a:custGeom>
              <a:rect b="b" l="l" r="r" t="t"/>
              <a:pathLst>
                <a:path extrusionOk="0" h="6" w="4">
                  <a:moveTo>
                    <a:pt x="4" y="6"/>
                  </a:moveTo>
                  <a:lnTo>
                    <a:pt x="4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6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5365751" y="1674813"/>
              <a:ext cx="33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5365751" y="1736725"/>
              <a:ext cx="3175" cy="7938"/>
            </a:xfrm>
            <a:custGeom>
              <a:rect b="b" l="l" r="r" t="t"/>
              <a:pathLst>
                <a:path extrusionOk="0" h="5" w="2">
                  <a:moveTo>
                    <a:pt x="2" y="0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5357813" y="1744663"/>
              <a:ext cx="78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5357813" y="1670050"/>
              <a:ext cx="7800" cy="48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5346701" y="1657350"/>
              <a:ext cx="11113" cy="104775"/>
            </a:xfrm>
            <a:custGeom>
              <a:rect b="b" l="l" r="r" t="t"/>
              <a:pathLst>
                <a:path extrusionOk="0" h="66" w="7">
                  <a:moveTo>
                    <a:pt x="7" y="59"/>
                  </a:moveTo>
                  <a:lnTo>
                    <a:pt x="7" y="62"/>
                  </a:lnTo>
                  <a:lnTo>
                    <a:pt x="3" y="62"/>
                  </a:lnTo>
                  <a:lnTo>
                    <a:pt x="3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7" y="4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59"/>
                  </a:lnTo>
                  <a:lnTo>
                    <a:pt x="7" y="59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2" name="Google Shape;222;p22"/>
          <p:cNvGrpSpPr/>
          <p:nvPr/>
        </p:nvGrpSpPr>
        <p:grpSpPr>
          <a:xfrm>
            <a:off x="496867" y="2350024"/>
            <a:ext cx="671513" cy="674688"/>
            <a:chOff x="6581776" y="5349875"/>
            <a:chExt cx="671513" cy="674688"/>
          </a:xfrm>
        </p:grpSpPr>
        <p:sp>
          <p:nvSpPr>
            <p:cNvPr id="223" name="Google Shape;223;p22"/>
            <p:cNvSpPr/>
            <p:nvPr/>
          </p:nvSpPr>
          <p:spPr>
            <a:xfrm>
              <a:off x="6581776" y="5349875"/>
              <a:ext cx="671513" cy="674688"/>
            </a:xfrm>
            <a:custGeom>
              <a:rect b="b" l="l" r="r" t="t"/>
              <a:pathLst>
                <a:path extrusionOk="0" h="192" w="191">
                  <a:moveTo>
                    <a:pt x="191" y="178"/>
                  </a:moveTo>
                  <a:cubicBezTo>
                    <a:pt x="191" y="186"/>
                    <a:pt x="185" y="192"/>
                    <a:pt x="177" y="192"/>
                  </a:cubicBezTo>
                  <a:cubicBezTo>
                    <a:pt x="14" y="192"/>
                    <a:pt x="14" y="192"/>
                    <a:pt x="14" y="192"/>
                  </a:cubicBezTo>
                  <a:cubicBezTo>
                    <a:pt x="7" y="192"/>
                    <a:pt x="0" y="186"/>
                    <a:pt x="0" y="17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85" y="0"/>
                    <a:pt x="191" y="6"/>
                    <a:pt x="191" y="14"/>
                  </a:cubicBezTo>
                  <a:lnTo>
                    <a:pt x="191" y="178"/>
                  </a:lnTo>
                  <a:close/>
                </a:path>
              </a:pathLst>
            </a:custGeom>
            <a:solidFill>
              <a:srgbClr val="EC507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6581776" y="5591175"/>
              <a:ext cx="595313" cy="433388"/>
            </a:xfrm>
            <a:custGeom>
              <a:rect b="b" l="l" r="r" t="t"/>
              <a:pathLst>
                <a:path extrusionOk="0" h="123" w="169">
                  <a:moveTo>
                    <a:pt x="150" y="16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17"/>
                    <a:pt x="7" y="123"/>
                    <a:pt x="14" y="123"/>
                  </a:cubicBezTo>
                  <a:cubicBezTo>
                    <a:pt x="65" y="123"/>
                    <a:pt x="65" y="123"/>
                    <a:pt x="65" y="123"/>
                  </a:cubicBezTo>
                  <a:cubicBezTo>
                    <a:pt x="169" y="12"/>
                    <a:pt x="169" y="12"/>
                    <a:pt x="169" y="12"/>
                  </a:cubicBezTo>
                  <a:lnTo>
                    <a:pt x="150" y="16"/>
                  </a:lnTo>
                  <a:close/>
                </a:path>
              </a:pathLst>
            </a:custGeom>
            <a:solidFill>
              <a:srgbClr val="CD447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6845301" y="5514975"/>
              <a:ext cx="331788" cy="234950"/>
            </a:xfrm>
            <a:custGeom>
              <a:rect b="b" l="l" r="r" t="t"/>
              <a:pathLst>
                <a:path extrusionOk="0" h="67" w="94">
                  <a:moveTo>
                    <a:pt x="0" y="23"/>
                  </a:moveTo>
                  <a:cubicBezTo>
                    <a:pt x="0" y="22"/>
                    <a:pt x="1" y="21"/>
                    <a:pt x="2" y="21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52" y="21"/>
                    <a:pt x="53" y="20"/>
                    <a:pt x="53" y="18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1"/>
                    <a:pt x="54" y="0"/>
                    <a:pt x="55" y="1"/>
                  </a:cubicBezTo>
                  <a:cubicBezTo>
                    <a:pt x="93" y="32"/>
                    <a:pt x="93" y="32"/>
                    <a:pt x="93" y="32"/>
                  </a:cubicBezTo>
                  <a:cubicBezTo>
                    <a:pt x="94" y="33"/>
                    <a:pt x="94" y="34"/>
                    <a:pt x="93" y="35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5" y="67"/>
                    <a:pt x="54" y="67"/>
                    <a:pt x="54" y="65"/>
                  </a:cubicBezTo>
                  <a:cubicBezTo>
                    <a:pt x="54" y="46"/>
                    <a:pt x="54" y="46"/>
                    <a:pt x="54" y="46"/>
                  </a:cubicBezTo>
                  <a:cubicBezTo>
                    <a:pt x="54" y="45"/>
                    <a:pt x="53" y="43"/>
                    <a:pt x="5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" y="43"/>
                    <a:pt x="0" y="42"/>
                    <a:pt x="0" y="41"/>
                  </a:cubicBezTo>
                  <a:lnTo>
                    <a:pt x="0" y="23"/>
                  </a:lnTo>
                  <a:close/>
                </a:path>
              </a:pathLst>
            </a:custGeom>
            <a:solidFill>
              <a:srgbClr val="28BC9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6669088" y="5613400"/>
              <a:ext cx="334963" cy="234950"/>
            </a:xfrm>
            <a:custGeom>
              <a:rect b="b" l="l" r="r" t="t"/>
              <a:pathLst>
                <a:path extrusionOk="0" h="67" w="95">
                  <a:moveTo>
                    <a:pt x="95" y="23"/>
                  </a:moveTo>
                  <a:cubicBezTo>
                    <a:pt x="95" y="22"/>
                    <a:pt x="94" y="21"/>
                    <a:pt x="92" y="2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2" y="21"/>
                    <a:pt x="41" y="20"/>
                    <a:pt x="41" y="1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0" y="0"/>
                    <a:pt x="39" y="1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0" y="33"/>
                    <a:pt x="0" y="34"/>
                    <a:pt x="1" y="35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0" y="67"/>
                    <a:pt x="41" y="67"/>
                    <a:pt x="41" y="65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1" y="45"/>
                    <a:pt x="42" y="43"/>
                    <a:pt x="4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4" y="43"/>
                    <a:pt x="95" y="42"/>
                    <a:pt x="95" y="41"/>
                  </a:cubicBezTo>
                  <a:lnTo>
                    <a:pt x="95" y="23"/>
                  </a:lnTo>
                  <a:close/>
                </a:path>
              </a:pathLst>
            </a:custGeom>
            <a:solidFill>
              <a:srgbClr val="E8C04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" name="Google Shape;227;p22"/>
          <p:cNvGrpSpPr/>
          <p:nvPr/>
        </p:nvGrpSpPr>
        <p:grpSpPr>
          <a:xfrm>
            <a:off x="496866" y="3435574"/>
            <a:ext cx="671513" cy="676275"/>
            <a:chOff x="1858963" y="3759200"/>
            <a:chExt cx="671513" cy="676275"/>
          </a:xfrm>
        </p:grpSpPr>
        <p:sp>
          <p:nvSpPr>
            <p:cNvPr id="228" name="Google Shape;228;p22"/>
            <p:cNvSpPr/>
            <p:nvPr/>
          </p:nvSpPr>
          <p:spPr>
            <a:xfrm>
              <a:off x="1858963" y="3759200"/>
              <a:ext cx="671513" cy="676275"/>
            </a:xfrm>
            <a:custGeom>
              <a:rect b="b" l="l" r="r" t="t"/>
              <a:pathLst>
                <a:path extrusionOk="0" h="192" w="191">
                  <a:moveTo>
                    <a:pt x="191" y="178"/>
                  </a:moveTo>
                  <a:cubicBezTo>
                    <a:pt x="191" y="186"/>
                    <a:pt x="185" y="192"/>
                    <a:pt x="177" y="192"/>
                  </a:cubicBezTo>
                  <a:cubicBezTo>
                    <a:pt x="14" y="192"/>
                    <a:pt x="14" y="192"/>
                    <a:pt x="14" y="192"/>
                  </a:cubicBezTo>
                  <a:cubicBezTo>
                    <a:pt x="7" y="192"/>
                    <a:pt x="0" y="186"/>
                    <a:pt x="0" y="17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85" y="0"/>
                    <a:pt x="191" y="6"/>
                    <a:pt x="191" y="14"/>
                  </a:cubicBezTo>
                  <a:lnTo>
                    <a:pt x="191" y="178"/>
                  </a:lnTo>
                  <a:close/>
                </a:path>
              </a:pathLst>
            </a:custGeom>
            <a:solidFill>
              <a:srgbClr val="8F8F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1858963" y="4048125"/>
              <a:ext cx="411163" cy="387350"/>
            </a:xfrm>
            <a:custGeom>
              <a:rect b="b" l="l" r="r" t="t"/>
              <a:pathLst>
                <a:path extrusionOk="0" h="110" w="117">
                  <a:moveTo>
                    <a:pt x="93" y="54"/>
                  </a:moveTo>
                  <a:cubicBezTo>
                    <a:pt x="64" y="54"/>
                    <a:pt x="64" y="54"/>
                    <a:pt x="64" y="54"/>
                  </a:cubicBezTo>
                  <a:cubicBezTo>
                    <a:pt x="62" y="54"/>
                    <a:pt x="60" y="51"/>
                    <a:pt x="60" y="49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7" y="2"/>
                    <a:pt x="78" y="2"/>
                    <a:pt x="79" y="2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4"/>
                    <a:pt x="7" y="110"/>
                    <a:pt x="14" y="110"/>
                  </a:cubicBezTo>
                  <a:cubicBezTo>
                    <a:pt x="60" y="110"/>
                    <a:pt x="60" y="110"/>
                    <a:pt x="60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93" y="55"/>
                    <a:pt x="93" y="55"/>
                    <a:pt x="93" y="55"/>
                  </a:cubicBezTo>
                  <a:lnTo>
                    <a:pt x="93" y="54"/>
                  </a:lnTo>
                  <a:close/>
                </a:path>
              </a:pathLst>
            </a:custGeom>
            <a:solidFill>
              <a:srgbClr val="7E7EA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2058988" y="3946525"/>
              <a:ext cx="225425" cy="301625"/>
            </a:xfrm>
            <a:custGeom>
              <a:rect b="b" l="l" r="r" t="t"/>
              <a:pathLst>
                <a:path extrusionOk="0" h="86" w="64">
                  <a:moveTo>
                    <a:pt x="64" y="58"/>
                  </a:moveTo>
                  <a:cubicBezTo>
                    <a:pt x="64" y="78"/>
                    <a:pt x="64" y="78"/>
                    <a:pt x="64" y="78"/>
                  </a:cubicBezTo>
                  <a:cubicBezTo>
                    <a:pt x="64" y="82"/>
                    <a:pt x="60" y="86"/>
                    <a:pt x="56" y="86"/>
                  </a:cubicBezTo>
                  <a:cubicBezTo>
                    <a:pt x="7" y="86"/>
                    <a:pt x="7" y="86"/>
                    <a:pt x="7" y="86"/>
                  </a:cubicBezTo>
                  <a:cubicBezTo>
                    <a:pt x="3" y="86"/>
                    <a:pt x="0" y="82"/>
                    <a:pt x="0" y="7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5" y="28"/>
                    <a:pt x="28" y="25"/>
                    <a:pt x="28" y="2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0" y="0"/>
                    <a:pt x="63" y="3"/>
                    <a:pt x="64" y="7"/>
                  </a:cubicBezTo>
                  <a:cubicBezTo>
                    <a:pt x="63" y="8"/>
                    <a:pt x="63" y="8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5"/>
                    <a:pt x="58" y="3"/>
                    <a:pt x="56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7"/>
                    <a:pt x="26" y="31"/>
                    <a:pt x="19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78"/>
                    <a:pt x="3" y="78"/>
                    <a:pt x="3" y="78"/>
                  </a:cubicBezTo>
                  <a:cubicBezTo>
                    <a:pt x="3" y="80"/>
                    <a:pt x="5" y="83"/>
                    <a:pt x="7" y="83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8" y="83"/>
                    <a:pt x="61" y="80"/>
                    <a:pt x="61" y="78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3" y="59"/>
                    <a:pt x="63" y="59"/>
                    <a:pt x="63" y="59"/>
                  </a:cubicBezTo>
                  <a:lnTo>
                    <a:pt x="64" y="58"/>
                  </a:lnTo>
                  <a:close/>
                  <a:moveTo>
                    <a:pt x="39" y="43"/>
                  </a:moveTo>
                  <a:cubicBezTo>
                    <a:pt x="42" y="39"/>
                    <a:pt x="42" y="39"/>
                    <a:pt x="42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2" y="39"/>
                    <a:pt x="11" y="40"/>
                    <a:pt x="11" y="42"/>
                  </a:cubicBezTo>
                  <a:cubicBezTo>
                    <a:pt x="11" y="44"/>
                    <a:pt x="12" y="45"/>
                    <a:pt x="14" y="45"/>
                  </a:cubicBezTo>
                  <a:cubicBezTo>
                    <a:pt x="39" y="45"/>
                    <a:pt x="39" y="45"/>
                    <a:pt x="39" y="45"/>
                  </a:cubicBezTo>
                  <a:lnTo>
                    <a:pt x="39" y="43"/>
                  </a:lnTo>
                  <a:close/>
                  <a:moveTo>
                    <a:pt x="39" y="53"/>
                  </a:moveTo>
                  <a:cubicBezTo>
                    <a:pt x="14" y="53"/>
                    <a:pt x="14" y="53"/>
                    <a:pt x="14" y="53"/>
                  </a:cubicBezTo>
                  <a:cubicBezTo>
                    <a:pt x="12" y="53"/>
                    <a:pt x="10" y="54"/>
                    <a:pt x="10" y="56"/>
                  </a:cubicBezTo>
                  <a:cubicBezTo>
                    <a:pt x="10" y="58"/>
                    <a:pt x="12" y="59"/>
                    <a:pt x="14" y="59"/>
                  </a:cubicBezTo>
                  <a:cubicBezTo>
                    <a:pt x="38" y="59"/>
                    <a:pt x="38" y="59"/>
                    <a:pt x="38" y="59"/>
                  </a:cubicBezTo>
                  <a:lnTo>
                    <a:pt x="39" y="53"/>
                  </a:lnTo>
                  <a:close/>
                  <a:moveTo>
                    <a:pt x="53" y="70"/>
                  </a:moveTo>
                  <a:cubicBezTo>
                    <a:pt x="53" y="72"/>
                    <a:pt x="52" y="73"/>
                    <a:pt x="50" y="73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12" y="73"/>
                    <a:pt x="10" y="72"/>
                    <a:pt x="10" y="70"/>
                  </a:cubicBezTo>
                  <a:cubicBezTo>
                    <a:pt x="10" y="68"/>
                    <a:pt x="12" y="67"/>
                    <a:pt x="14" y="67"/>
                  </a:cubicBezTo>
                  <a:cubicBezTo>
                    <a:pt x="50" y="67"/>
                    <a:pt x="50" y="67"/>
                    <a:pt x="50" y="67"/>
                  </a:cubicBezTo>
                  <a:cubicBezTo>
                    <a:pt x="52" y="67"/>
                    <a:pt x="53" y="68"/>
                    <a:pt x="53" y="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2200276" y="3956050"/>
              <a:ext cx="174625" cy="219075"/>
            </a:xfrm>
            <a:custGeom>
              <a:rect b="b" l="l" r="r" t="t"/>
              <a:pathLst>
                <a:path extrusionOk="0" h="62" w="50">
                  <a:moveTo>
                    <a:pt x="35" y="13"/>
                  </a:moveTo>
                  <a:cubicBezTo>
                    <a:pt x="31" y="10"/>
                    <a:pt x="26" y="8"/>
                    <a:pt x="23" y="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44" y="22"/>
                    <a:pt x="44" y="22"/>
                    <a:pt x="44" y="22"/>
                  </a:cubicBezTo>
                  <a:cubicBezTo>
                    <a:pt x="43" y="20"/>
                    <a:pt x="40" y="16"/>
                    <a:pt x="35" y="13"/>
                  </a:cubicBezTo>
                  <a:close/>
                  <a:moveTo>
                    <a:pt x="5" y="58"/>
                  </a:moveTo>
                  <a:cubicBezTo>
                    <a:pt x="2" y="56"/>
                    <a:pt x="2" y="56"/>
                    <a:pt x="2" y="56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1"/>
                    <a:pt x="3" y="41"/>
                    <a:pt x="3" y="40"/>
                  </a:cubicBezTo>
                  <a:cubicBezTo>
                    <a:pt x="5" y="41"/>
                    <a:pt x="7" y="42"/>
                    <a:pt x="8" y="45"/>
                  </a:cubicBezTo>
                  <a:cubicBezTo>
                    <a:pt x="8" y="45"/>
                    <a:pt x="13" y="46"/>
                    <a:pt x="14" y="49"/>
                  </a:cubicBezTo>
                  <a:cubicBezTo>
                    <a:pt x="14" y="49"/>
                    <a:pt x="18" y="49"/>
                    <a:pt x="20" y="53"/>
                  </a:cubicBezTo>
                  <a:lnTo>
                    <a:pt x="5" y="58"/>
                  </a:lnTo>
                  <a:close/>
                  <a:moveTo>
                    <a:pt x="47" y="17"/>
                  </a:moveTo>
                  <a:cubicBezTo>
                    <a:pt x="47" y="18"/>
                    <a:pt x="46" y="19"/>
                    <a:pt x="45" y="21"/>
                  </a:cubicBezTo>
                  <a:cubicBezTo>
                    <a:pt x="44" y="18"/>
                    <a:pt x="41" y="14"/>
                    <a:pt x="36" y="11"/>
                  </a:cubicBezTo>
                  <a:cubicBezTo>
                    <a:pt x="32" y="8"/>
                    <a:pt x="27" y="6"/>
                    <a:pt x="24" y="6"/>
                  </a:cubicBezTo>
                  <a:cubicBezTo>
                    <a:pt x="25" y="5"/>
                    <a:pt x="26" y="3"/>
                    <a:pt x="27" y="3"/>
                  </a:cubicBezTo>
                  <a:cubicBezTo>
                    <a:pt x="29" y="0"/>
                    <a:pt x="33" y="0"/>
                    <a:pt x="40" y="5"/>
                  </a:cubicBezTo>
                  <a:cubicBezTo>
                    <a:pt x="48" y="10"/>
                    <a:pt x="50" y="14"/>
                    <a:pt x="47" y="17"/>
                  </a:cubicBezTo>
                  <a:close/>
                </a:path>
              </a:pathLst>
            </a:custGeom>
            <a:solidFill>
              <a:srgbClr val="F9F6B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2058988" y="3946525"/>
              <a:ext cx="92075" cy="95250"/>
            </a:xfrm>
            <a:custGeom>
              <a:rect b="b" l="l" r="r" t="t"/>
              <a:pathLst>
                <a:path extrusionOk="0" h="27" w="26">
                  <a:moveTo>
                    <a:pt x="26" y="0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3" y="27"/>
                    <a:pt x="26" y="24"/>
                    <a:pt x="26" y="20"/>
                  </a:cubicBez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План развития и внедрения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38" name="Google Shape;238;p23"/>
          <p:cNvGrpSpPr/>
          <p:nvPr/>
        </p:nvGrpSpPr>
        <p:grpSpPr>
          <a:xfrm>
            <a:off x="8334332" y="1532686"/>
            <a:ext cx="307785" cy="308761"/>
            <a:chOff x="4857050" y="2625950"/>
            <a:chExt cx="433500" cy="406800"/>
          </a:xfrm>
        </p:grpSpPr>
        <p:sp>
          <p:nvSpPr>
            <p:cNvPr id="239" name="Google Shape;239;p23"/>
            <p:cNvSpPr/>
            <p:nvPr/>
          </p:nvSpPr>
          <p:spPr>
            <a:xfrm>
              <a:off x="4857050" y="2625950"/>
              <a:ext cx="433500" cy="406800"/>
            </a:xfrm>
            <a:prstGeom prst="rect">
              <a:avLst/>
            </a:prstGeom>
            <a:solidFill>
              <a:srgbClr val="4E4E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4934470" y="2702794"/>
              <a:ext cx="277713" cy="243651"/>
            </a:xfrm>
            <a:custGeom>
              <a:rect b="b" l="l" r="r" t="t"/>
              <a:pathLst>
                <a:path extrusionOk="0" h="501" w="535">
                  <a:moveTo>
                    <a:pt x="448" y="0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39" y="0"/>
                    <a:pt x="0" y="39"/>
                    <a:pt x="0" y="87"/>
                  </a:cubicBezTo>
                  <a:cubicBezTo>
                    <a:pt x="0" y="414"/>
                    <a:pt x="0" y="414"/>
                    <a:pt x="0" y="414"/>
                  </a:cubicBezTo>
                  <a:cubicBezTo>
                    <a:pt x="0" y="462"/>
                    <a:pt x="39" y="501"/>
                    <a:pt x="87" y="501"/>
                  </a:cubicBezTo>
                  <a:cubicBezTo>
                    <a:pt x="448" y="501"/>
                    <a:pt x="448" y="501"/>
                    <a:pt x="448" y="501"/>
                  </a:cubicBezTo>
                  <a:cubicBezTo>
                    <a:pt x="496" y="501"/>
                    <a:pt x="535" y="462"/>
                    <a:pt x="535" y="414"/>
                  </a:cubicBezTo>
                  <a:cubicBezTo>
                    <a:pt x="535" y="87"/>
                    <a:pt x="535" y="87"/>
                    <a:pt x="535" y="87"/>
                  </a:cubicBezTo>
                  <a:cubicBezTo>
                    <a:pt x="535" y="39"/>
                    <a:pt x="496" y="0"/>
                    <a:pt x="448" y="0"/>
                  </a:cubicBezTo>
                  <a:close/>
                  <a:moveTo>
                    <a:pt x="380" y="45"/>
                  </a:moveTo>
                  <a:cubicBezTo>
                    <a:pt x="465" y="45"/>
                    <a:pt x="465" y="45"/>
                    <a:pt x="465" y="45"/>
                  </a:cubicBezTo>
                  <a:cubicBezTo>
                    <a:pt x="465" y="108"/>
                    <a:pt x="465" y="108"/>
                    <a:pt x="465" y="108"/>
                  </a:cubicBezTo>
                  <a:cubicBezTo>
                    <a:pt x="380" y="108"/>
                    <a:pt x="380" y="108"/>
                    <a:pt x="380" y="108"/>
                  </a:cubicBezTo>
                  <a:lnTo>
                    <a:pt x="380" y="45"/>
                  </a:lnTo>
                  <a:close/>
                  <a:moveTo>
                    <a:pt x="79" y="45"/>
                  </a:moveTo>
                  <a:cubicBezTo>
                    <a:pt x="332" y="45"/>
                    <a:pt x="332" y="45"/>
                    <a:pt x="332" y="45"/>
                  </a:cubicBezTo>
                  <a:cubicBezTo>
                    <a:pt x="332" y="108"/>
                    <a:pt x="332" y="108"/>
                    <a:pt x="332" y="108"/>
                  </a:cubicBezTo>
                  <a:cubicBezTo>
                    <a:pt x="79" y="108"/>
                    <a:pt x="79" y="108"/>
                    <a:pt x="79" y="108"/>
                  </a:cubicBezTo>
                  <a:lnTo>
                    <a:pt x="79" y="45"/>
                  </a:lnTo>
                  <a:close/>
                  <a:moveTo>
                    <a:pt x="488" y="414"/>
                  </a:moveTo>
                  <a:cubicBezTo>
                    <a:pt x="488" y="436"/>
                    <a:pt x="470" y="454"/>
                    <a:pt x="448" y="454"/>
                  </a:cubicBezTo>
                  <a:cubicBezTo>
                    <a:pt x="87" y="454"/>
                    <a:pt x="87" y="454"/>
                    <a:pt x="87" y="454"/>
                  </a:cubicBezTo>
                  <a:cubicBezTo>
                    <a:pt x="65" y="454"/>
                    <a:pt x="47" y="436"/>
                    <a:pt x="47" y="414"/>
                  </a:cubicBezTo>
                  <a:cubicBezTo>
                    <a:pt x="47" y="148"/>
                    <a:pt x="47" y="148"/>
                    <a:pt x="47" y="148"/>
                  </a:cubicBezTo>
                  <a:cubicBezTo>
                    <a:pt x="488" y="148"/>
                    <a:pt x="488" y="148"/>
                    <a:pt x="488" y="148"/>
                  </a:cubicBezTo>
                  <a:lnTo>
                    <a:pt x="488" y="414"/>
                  </a:lnTo>
                  <a:close/>
                  <a:moveTo>
                    <a:pt x="196" y="264"/>
                  </a:moveTo>
                  <a:cubicBezTo>
                    <a:pt x="196" y="273"/>
                    <a:pt x="191" y="284"/>
                    <a:pt x="188" y="293"/>
                  </a:cubicBezTo>
                  <a:cubicBezTo>
                    <a:pt x="184" y="305"/>
                    <a:pt x="181" y="317"/>
                    <a:pt x="177" y="329"/>
                  </a:cubicBezTo>
                  <a:cubicBezTo>
                    <a:pt x="175" y="336"/>
                    <a:pt x="162" y="335"/>
                    <a:pt x="157" y="334"/>
                  </a:cubicBezTo>
                  <a:cubicBezTo>
                    <a:pt x="151" y="333"/>
                    <a:pt x="151" y="326"/>
                    <a:pt x="150" y="321"/>
                  </a:cubicBezTo>
                  <a:cubicBezTo>
                    <a:pt x="147" y="310"/>
                    <a:pt x="143" y="299"/>
                    <a:pt x="141" y="288"/>
                  </a:cubicBezTo>
                  <a:cubicBezTo>
                    <a:pt x="139" y="295"/>
                    <a:pt x="137" y="302"/>
                    <a:pt x="135" y="310"/>
                  </a:cubicBezTo>
                  <a:cubicBezTo>
                    <a:pt x="134" y="315"/>
                    <a:pt x="133" y="333"/>
                    <a:pt x="126" y="334"/>
                  </a:cubicBezTo>
                  <a:cubicBezTo>
                    <a:pt x="121" y="334"/>
                    <a:pt x="107" y="336"/>
                    <a:pt x="105" y="330"/>
                  </a:cubicBezTo>
                  <a:cubicBezTo>
                    <a:pt x="104" y="328"/>
                    <a:pt x="104" y="326"/>
                    <a:pt x="103" y="324"/>
                  </a:cubicBezTo>
                  <a:cubicBezTo>
                    <a:pt x="100" y="313"/>
                    <a:pt x="97" y="302"/>
                    <a:pt x="94" y="292"/>
                  </a:cubicBezTo>
                  <a:cubicBezTo>
                    <a:pt x="92" y="284"/>
                    <a:pt x="90" y="277"/>
                    <a:pt x="87" y="269"/>
                  </a:cubicBezTo>
                  <a:cubicBezTo>
                    <a:pt x="85" y="262"/>
                    <a:pt x="88" y="261"/>
                    <a:pt x="96" y="261"/>
                  </a:cubicBezTo>
                  <a:cubicBezTo>
                    <a:pt x="100" y="261"/>
                    <a:pt x="105" y="260"/>
                    <a:pt x="106" y="265"/>
                  </a:cubicBezTo>
                  <a:cubicBezTo>
                    <a:pt x="110" y="281"/>
                    <a:pt x="116" y="298"/>
                    <a:pt x="119" y="314"/>
                  </a:cubicBezTo>
                  <a:cubicBezTo>
                    <a:pt x="121" y="305"/>
                    <a:pt x="124" y="295"/>
                    <a:pt x="126" y="286"/>
                  </a:cubicBezTo>
                  <a:cubicBezTo>
                    <a:pt x="128" y="280"/>
                    <a:pt x="129" y="274"/>
                    <a:pt x="131" y="268"/>
                  </a:cubicBezTo>
                  <a:cubicBezTo>
                    <a:pt x="132" y="262"/>
                    <a:pt x="135" y="261"/>
                    <a:pt x="141" y="261"/>
                  </a:cubicBezTo>
                  <a:cubicBezTo>
                    <a:pt x="148" y="261"/>
                    <a:pt x="150" y="262"/>
                    <a:pt x="152" y="267"/>
                  </a:cubicBezTo>
                  <a:cubicBezTo>
                    <a:pt x="153" y="274"/>
                    <a:pt x="155" y="280"/>
                    <a:pt x="157" y="286"/>
                  </a:cubicBezTo>
                  <a:cubicBezTo>
                    <a:pt x="159" y="295"/>
                    <a:pt x="162" y="305"/>
                    <a:pt x="164" y="314"/>
                  </a:cubicBezTo>
                  <a:cubicBezTo>
                    <a:pt x="167" y="304"/>
                    <a:pt x="170" y="293"/>
                    <a:pt x="173" y="282"/>
                  </a:cubicBezTo>
                  <a:cubicBezTo>
                    <a:pt x="174" y="277"/>
                    <a:pt x="176" y="271"/>
                    <a:pt x="177" y="265"/>
                  </a:cubicBezTo>
                  <a:cubicBezTo>
                    <a:pt x="179" y="259"/>
                    <a:pt x="196" y="258"/>
                    <a:pt x="196" y="264"/>
                  </a:cubicBezTo>
                  <a:cubicBezTo>
                    <a:pt x="196" y="264"/>
                    <a:pt x="196" y="263"/>
                    <a:pt x="196" y="264"/>
                  </a:cubicBezTo>
                  <a:close/>
                  <a:moveTo>
                    <a:pt x="322" y="264"/>
                  </a:moveTo>
                  <a:cubicBezTo>
                    <a:pt x="322" y="273"/>
                    <a:pt x="317" y="284"/>
                    <a:pt x="314" y="293"/>
                  </a:cubicBezTo>
                  <a:cubicBezTo>
                    <a:pt x="311" y="305"/>
                    <a:pt x="307" y="317"/>
                    <a:pt x="304" y="329"/>
                  </a:cubicBezTo>
                  <a:cubicBezTo>
                    <a:pt x="301" y="336"/>
                    <a:pt x="288" y="335"/>
                    <a:pt x="283" y="334"/>
                  </a:cubicBezTo>
                  <a:cubicBezTo>
                    <a:pt x="278" y="333"/>
                    <a:pt x="277" y="326"/>
                    <a:pt x="276" y="321"/>
                  </a:cubicBezTo>
                  <a:cubicBezTo>
                    <a:pt x="273" y="310"/>
                    <a:pt x="270" y="299"/>
                    <a:pt x="267" y="288"/>
                  </a:cubicBezTo>
                  <a:cubicBezTo>
                    <a:pt x="265" y="295"/>
                    <a:pt x="263" y="302"/>
                    <a:pt x="262" y="310"/>
                  </a:cubicBezTo>
                  <a:cubicBezTo>
                    <a:pt x="260" y="315"/>
                    <a:pt x="259" y="333"/>
                    <a:pt x="252" y="334"/>
                  </a:cubicBezTo>
                  <a:cubicBezTo>
                    <a:pt x="247" y="334"/>
                    <a:pt x="233" y="336"/>
                    <a:pt x="231" y="330"/>
                  </a:cubicBezTo>
                  <a:cubicBezTo>
                    <a:pt x="230" y="328"/>
                    <a:pt x="230" y="326"/>
                    <a:pt x="230" y="324"/>
                  </a:cubicBezTo>
                  <a:cubicBezTo>
                    <a:pt x="226" y="313"/>
                    <a:pt x="223" y="302"/>
                    <a:pt x="220" y="292"/>
                  </a:cubicBezTo>
                  <a:cubicBezTo>
                    <a:pt x="218" y="284"/>
                    <a:pt x="216" y="277"/>
                    <a:pt x="214" y="269"/>
                  </a:cubicBezTo>
                  <a:cubicBezTo>
                    <a:pt x="211" y="262"/>
                    <a:pt x="214" y="261"/>
                    <a:pt x="222" y="261"/>
                  </a:cubicBezTo>
                  <a:cubicBezTo>
                    <a:pt x="227" y="261"/>
                    <a:pt x="231" y="260"/>
                    <a:pt x="232" y="265"/>
                  </a:cubicBezTo>
                  <a:cubicBezTo>
                    <a:pt x="237" y="281"/>
                    <a:pt x="242" y="298"/>
                    <a:pt x="245" y="314"/>
                  </a:cubicBezTo>
                  <a:cubicBezTo>
                    <a:pt x="247" y="305"/>
                    <a:pt x="250" y="295"/>
                    <a:pt x="253" y="286"/>
                  </a:cubicBezTo>
                  <a:cubicBezTo>
                    <a:pt x="254" y="280"/>
                    <a:pt x="256" y="274"/>
                    <a:pt x="257" y="268"/>
                  </a:cubicBezTo>
                  <a:cubicBezTo>
                    <a:pt x="259" y="262"/>
                    <a:pt x="261" y="261"/>
                    <a:pt x="268" y="261"/>
                  </a:cubicBezTo>
                  <a:cubicBezTo>
                    <a:pt x="274" y="261"/>
                    <a:pt x="276" y="262"/>
                    <a:pt x="278" y="267"/>
                  </a:cubicBezTo>
                  <a:cubicBezTo>
                    <a:pt x="280" y="274"/>
                    <a:pt x="281" y="280"/>
                    <a:pt x="283" y="286"/>
                  </a:cubicBezTo>
                  <a:cubicBezTo>
                    <a:pt x="286" y="295"/>
                    <a:pt x="288" y="305"/>
                    <a:pt x="291" y="314"/>
                  </a:cubicBezTo>
                  <a:cubicBezTo>
                    <a:pt x="293" y="304"/>
                    <a:pt x="296" y="293"/>
                    <a:pt x="299" y="282"/>
                  </a:cubicBezTo>
                  <a:cubicBezTo>
                    <a:pt x="300" y="277"/>
                    <a:pt x="302" y="271"/>
                    <a:pt x="303" y="265"/>
                  </a:cubicBezTo>
                  <a:cubicBezTo>
                    <a:pt x="305" y="259"/>
                    <a:pt x="322" y="258"/>
                    <a:pt x="322" y="264"/>
                  </a:cubicBezTo>
                  <a:cubicBezTo>
                    <a:pt x="322" y="264"/>
                    <a:pt x="322" y="263"/>
                    <a:pt x="322" y="264"/>
                  </a:cubicBezTo>
                  <a:close/>
                  <a:moveTo>
                    <a:pt x="449" y="264"/>
                  </a:moveTo>
                  <a:cubicBezTo>
                    <a:pt x="449" y="273"/>
                    <a:pt x="443" y="284"/>
                    <a:pt x="440" y="293"/>
                  </a:cubicBezTo>
                  <a:cubicBezTo>
                    <a:pt x="437" y="305"/>
                    <a:pt x="433" y="317"/>
                    <a:pt x="430" y="329"/>
                  </a:cubicBezTo>
                  <a:cubicBezTo>
                    <a:pt x="428" y="336"/>
                    <a:pt x="415" y="335"/>
                    <a:pt x="409" y="334"/>
                  </a:cubicBezTo>
                  <a:cubicBezTo>
                    <a:pt x="404" y="333"/>
                    <a:pt x="404" y="326"/>
                    <a:pt x="402" y="321"/>
                  </a:cubicBezTo>
                  <a:cubicBezTo>
                    <a:pt x="399" y="310"/>
                    <a:pt x="396" y="299"/>
                    <a:pt x="393" y="288"/>
                  </a:cubicBezTo>
                  <a:cubicBezTo>
                    <a:pt x="392" y="295"/>
                    <a:pt x="390" y="302"/>
                    <a:pt x="388" y="310"/>
                  </a:cubicBezTo>
                  <a:cubicBezTo>
                    <a:pt x="387" y="315"/>
                    <a:pt x="385" y="333"/>
                    <a:pt x="378" y="334"/>
                  </a:cubicBezTo>
                  <a:cubicBezTo>
                    <a:pt x="374" y="334"/>
                    <a:pt x="359" y="336"/>
                    <a:pt x="358" y="330"/>
                  </a:cubicBezTo>
                  <a:cubicBezTo>
                    <a:pt x="357" y="328"/>
                    <a:pt x="356" y="326"/>
                    <a:pt x="356" y="324"/>
                  </a:cubicBezTo>
                  <a:cubicBezTo>
                    <a:pt x="353" y="313"/>
                    <a:pt x="350" y="302"/>
                    <a:pt x="346" y="292"/>
                  </a:cubicBezTo>
                  <a:cubicBezTo>
                    <a:pt x="344" y="284"/>
                    <a:pt x="342" y="277"/>
                    <a:pt x="340" y="269"/>
                  </a:cubicBezTo>
                  <a:cubicBezTo>
                    <a:pt x="338" y="262"/>
                    <a:pt x="341" y="261"/>
                    <a:pt x="348" y="261"/>
                  </a:cubicBezTo>
                  <a:cubicBezTo>
                    <a:pt x="353" y="261"/>
                    <a:pt x="357" y="260"/>
                    <a:pt x="359" y="265"/>
                  </a:cubicBezTo>
                  <a:cubicBezTo>
                    <a:pt x="363" y="281"/>
                    <a:pt x="369" y="298"/>
                    <a:pt x="372" y="314"/>
                  </a:cubicBezTo>
                  <a:cubicBezTo>
                    <a:pt x="374" y="305"/>
                    <a:pt x="376" y="295"/>
                    <a:pt x="379" y="286"/>
                  </a:cubicBezTo>
                  <a:cubicBezTo>
                    <a:pt x="380" y="280"/>
                    <a:pt x="382" y="274"/>
                    <a:pt x="383" y="268"/>
                  </a:cubicBezTo>
                  <a:cubicBezTo>
                    <a:pt x="385" y="262"/>
                    <a:pt x="387" y="261"/>
                    <a:pt x="394" y="261"/>
                  </a:cubicBezTo>
                  <a:cubicBezTo>
                    <a:pt x="401" y="261"/>
                    <a:pt x="403" y="262"/>
                    <a:pt x="404" y="267"/>
                  </a:cubicBezTo>
                  <a:cubicBezTo>
                    <a:pt x="406" y="274"/>
                    <a:pt x="408" y="280"/>
                    <a:pt x="409" y="286"/>
                  </a:cubicBezTo>
                  <a:cubicBezTo>
                    <a:pt x="412" y="295"/>
                    <a:pt x="414" y="305"/>
                    <a:pt x="417" y="314"/>
                  </a:cubicBezTo>
                  <a:cubicBezTo>
                    <a:pt x="419" y="304"/>
                    <a:pt x="422" y="293"/>
                    <a:pt x="425" y="282"/>
                  </a:cubicBezTo>
                  <a:cubicBezTo>
                    <a:pt x="427" y="277"/>
                    <a:pt x="428" y="271"/>
                    <a:pt x="430" y="265"/>
                  </a:cubicBezTo>
                  <a:cubicBezTo>
                    <a:pt x="431" y="259"/>
                    <a:pt x="449" y="258"/>
                    <a:pt x="449" y="264"/>
                  </a:cubicBezTo>
                  <a:cubicBezTo>
                    <a:pt x="449" y="264"/>
                    <a:pt x="449" y="263"/>
                    <a:pt x="449" y="2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1" name="Google Shape;241;p23"/>
          <p:cNvGrpSpPr/>
          <p:nvPr/>
        </p:nvGrpSpPr>
        <p:grpSpPr>
          <a:xfrm>
            <a:off x="508875" y="1123150"/>
            <a:ext cx="3108600" cy="1322700"/>
            <a:chOff x="508875" y="1123150"/>
            <a:chExt cx="3108600" cy="1322700"/>
          </a:xfrm>
        </p:grpSpPr>
        <p:sp>
          <p:nvSpPr>
            <p:cNvPr id="242" name="Google Shape;242;p23"/>
            <p:cNvSpPr/>
            <p:nvPr/>
          </p:nvSpPr>
          <p:spPr>
            <a:xfrm>
              <a:off x="3106270" y="1281645"/>
              <a:ext cx="368775" cy="485575"/>
            </a:xfrm>
            <a:custGeom>
              <a:rect b="b" l="l" r="r" t="t"/>
              <a:pathLst>
                <a:path extrusionOk="0" h="445" w="387">
                  <a:moveTo>
                    <a:pt x="308" y="93"/>
                  </a:moveTo>
                  <a:cubicBezTo>
                    <a:pt x="213" y="93"/>
                    <a:pt x="213" y="93"/>
                    <a:pt x="213" y="93"/>
                  </a:cubicBezTo>
                  <a:cubicBezTo>
                    <a:pt x="170" y="93"/>
                    <a:pt x="134" y="129"/>
                    <a:pt x="134" y="172"/>
                  </a:cubicBezTo>
                  <a:cubicBezTo>
                    <a:pt x="134" y="185"/>
                    <a:pt x="134" y="185"/>
                    <a:pt x="134" y="185"/>
                  </a:cubicBezTo>
                  <a:cubicBezTo>
                    <a:pt x="134" y="219"/>
                    <a:pt x="156" y="249"/>
                    <a:pt x="188" y="260"/>
                  </a:cubicBezTo>
                  <a:cubicBezTo>
                    <a:pt x="189" y="260"/>
                    <a:pt x="190" y="262"/>
                    <a:pt x="190" y="264"/>
                  </a:cubicBezTo>
                  <a:cubicBezTo>
                    <a:pt x="159" y="337"/>
                    <a:pt x="159" y="337"/>
                    <a:pt x="159" y="337"/>
                  </a:cubicBezTo>
                  <a:cubicBezTo>
                    <a:pt x="260" y="265"/>
                    <a:pt x="260" y="265"/>
                    <a:pt x="260" y="265"/>
                  </a:cubicBezTo>
                  <a:cubicBezTo>
                    <a:pt x="260" y="264"/>
                    <a:pt x="261" y="264"/>
                    <a:pt x="262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51" y="264"/>
                    <a:pt x="387" y="228"/>
                    <a:pt x="387" y="185"/>
                  </a:cubicBezTo>
                  <a:cubicBezTo>
                    <a:pt x="387" y="172"/>
                    <a:pt x="387" y="172"/>
                    <a:pt x="387" y="172"/>
                  </a:cubicBezTo>
                  <a:cubicBezTo>
                    <a:pt x="387" y="129"/>
                    <a:pt x="351" y="93"/>
                    <a:pt x="308" y="93"/>
                  </a:cubicBezTo>
                  <a:close/>
                  <a:moveTo>
                    <a:pt x="195" y="201"/>
                  </a:moveTo>
                  <a:cubicBezTo>
                    <a:pt x="185" y="201"/>
                    <a:pt x="176" y="192"/>
                    <a:pt x="176" y="181"/>
                  </a:cubicBezTo>
                  <a:cubicBezTo>
                    <a:pt x="176" y="171"/>
                    <a:pt x="185" y="162"/>
                    <a:pt x="195" y="162"/>
                  </a:cubicBezTo>
                  <a:cubicBezTo>
                    <a:pt x="206" y="162"/>
                    <a:pt x="214" y="171"/>
                    <a:pt x="214" y="181"/>
                  </a:cubicBezTo>
                  <a:cubicBezTo>
                    <a:pt x="214" y="192"/>
                    <a:pt x="206" y="201"/>
                    <a:pt x="195" y="201"/>
                  </a:cubicBezTo>
                  <a:close/>
                  <a:moveTo>
                    <a:pt x="261" y="201"/>
                  </a:moveTo>
                  <a:cubicBezTo>
                    <a:pt x="250" y="201"/>
                    <a:pt x="241" y="192"/>
                    <a:pt x="241" y="181"/>
                  </a:cubicBezTo>
                  <a:cubicBezTo>
                    <a:pt x="241" y="171"/>
                    <a:pt x="250" y="162"/>
                    <a:pt x="261" y="162"/>
                  </a:cubicBezTo>
                  <a:cubicBezTo>
                    <a:pt x="271" y="162"/>
                    <a:pt x="280" y="171"/>
                    <a:pt x="280" y="181"/>
                  </a:cubicBezTo>
                  <a:cubicBezTo>
                    <a:pt x="280" y="192"/>
                    <a:pt x="271" y="201"/>
                    <a:pt x="261" y="201"/>
                  </a:cubicBezTo>
                  <a:close/>
                  <a:moveTo>
                    <a:pt x="326" y="201"/>
                  </a:moveTo>
                  <a:cubicBezTo>
                    <a:pt x="315" y="201"/>
                    <a:pt x="307" y="192"/>
                    <a:pt x="307" y="181"/>
                  </a:cubicBezTo>
                  <a:cubicBezTo>
                    <a:pt x="307" y="171"/>
                    <a:pt x="315" y="162"/>
                    <a:pt x="326" y="162"/>
                  </a:cubicBezTo>
                  <a:cubicBezTo>
                    <a:pt x="336" y="162"/>
                    <a:pt x="345" y="171"/>
                    <a:pt x="345" y="181"/>
                  </a:cubicBezTo>
                  <a:cubicBezTo>
                    <a:pt x="345" y="192"/>
                    <a:pt x="336" y="201"/>
                    <a:pt x="326" y="201"/>
                  </a:cubicBezTo>
                  <a:close/>
                  <a:moveTo>
                    <a:pt x="228" y="365"/>
                  </a:moveTo>
                  <a:cubicBezTo>
                    <a:pt x="31" y="365"/>
                    <a:pt x="31" y="365"/>
                    <a:pt x="31" y="365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80"/>
                    <a:pt x="228" y="80"/>
                    <a:pt x="228" y="80"/>
                  </a:cubicBezTo>
                  <a:cubicBezTo>
                    <a:pt x="259" y="80"/>
                    <a:pt x="259" y="80"/>
                    <a:pt x="259" y="80"/>
                  </a:cubicBezTo>
                  <a:cubicBezTo>
                    <a:pt x="259" y="29"/>
                    <a:pt x="259" y="29"/>
                    <a:pt x="259" y="29"/>
                  </a:cubicBezTo>
                  <a:cubicBezTo>
                    <a:pt x="259" y="13"/>
                    <a:pt x="246" y="0"/>
                    <a:pt x="23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17"/>
                    <a:pt x="0" y="417"/>
                    <a:pt x="0" y="417"/>
                  </a:cubicBezTo>
                  <a:cubicBezTo>
                    <a:pt x="0" y="432"/>
                    <a:pt x="13" y="445"/>
                    <a:pt x="29" y="445"/>
                  </a:cubicBezTo>
                  <a:cubicBezTo>
                    <a:pt x="230" y="445"/>
                    <a:pt x="230" y="445"/>
                    <a:pt x="230" y="445"/>
                  </a:cubicBezTo>
                  <a:cubicBezTo>
                    <a:pt x="246" y="445"/>
                    <a:pt x="259" y="432"/>
                    <a:pt x="259" y="417"/>
                  </a:cubicBezTo>
                  <a:cubicBezTo>
                    <a:pt x="259" y="281"/>
                    <a:pt x="259" y="281"/>
                    <a:pt x="259" y="281"/>
                  </a:cubicBezTo>
                  <a:cubicBezTo>
                    <a:pt x="228" y="303"/>
                    <a:pt x="228" y="303"/>
                    <a:pt x="228" y="303"/>
                  </a:cubicBezTo>
                  <a:lnTo>
                    <a:pt x="228" y="365"/>
                  </a:lnTo>
                  <a:close/>
                  <a:moveTo>
                    <a:pt x="90" y="26"/>
                  </a:moveTo>
                  <a:cubicBezTo>
                    <a:pt x="169" y="26"/>
                    <a:pt x="169" y="26"/>
                    <a:pt x="169" y="26"/>
                  </a:cubicBezTo>
                  <a:cubicBezTo>
                    <a:pt x="173" y="26"/>
                    <a:pt x="176" y="29"/>
                    <a:pt x="176" y="32"/>
                  </a:cubicBezTo>
                  <a:cubicBezTo>
                    <a:pt x="176" y="36"/>
                    <a:pt x="173" y="39"/>
                    <a:pt x="169" y="39"/>
                  </a:cubicBezTo>
                  <a:cubicBezTo>
                    <a:pt x="90" y="39"/>
                    <a:pt x="90" y="39"/>
                    <a:pt x="90" y="39"/>
                  </a:cubicBezTo>
                  <a:cubicBezTo>
                    <a:pt x="86" y="39"/>
                    <a:pt x="83" y="36"/>
                    <a:pt x="83" y="32"/>
                  </a:cubicBezTo>
                  <a:cubicBezTo>
                    <a:pt x="83" y="29"/>
                    <a:pt x="86" y="26"/>
                    <a:pt x="90" y="26"/>
                  </a:cubicBezTo>
                  <a:close/>
                  <a:moveTo>
                    <a:pt x="81" y="410"/>
                  </a:moveTo>
                  <a:cubicBezTo>
                    <a:pt x="31" y="410"/>
                    <a:pt x="31" y="410"/>
                    <a:pt x="31" y="410"/>
                  </a:cubicBezTo>
                  <a:cubicBezTo>
                    <a:pt x="31" y="388"/>
                    <a:pt x="31" y="388"/>
                    <a:pt x="31" y="388"/>
                  </a:cubicBezTo>
                  <a:cubicBezTo>
                    <a:pt x="81" y="388"/>
                    <a:pt x="81" y="388"/>
                    <a:pt x="81" y="388"/>
                  </a:cubicBezTo>
                  <a:lnTo>
                    <a:pt x="81" y="410"/>
                  </a:lnTo>
                  <a:close/>
                  <a:moveTo>
                    <a:pt x="155" y="410"/>
                  </a:moveTo>
                  <a:cubicBezTo>
                    <a:pt x="104" y="410"/>
                    <a:pt x="104" y="410"/>
                    <a:pt x="104" y="410"/>
                  </a:cubicBezTo>
                  <a:cubicBezTo>
                    <a:pt x="104" y="388"/>
                    <a:pt x="104" y="388"/>
                    <a:pt x="104" y="388"/>
                  </a:cubicBezTo>
                  <a:cubicBezTo>
                    <a:pt x="155" y="388"/>
                    <a:pt x="155" y="388"/>
                    <a:pt x="155" y="388"/>
                  </a:cubicBezTo>
                  <a:lnTo>
                    <a:pt x="155" y="410"/>
                  </a:lnTo>
                  <a:close/>
                  <a:moveTo>
                    <a:pt x="228" y="410"/>
                  </a:moveTo>
                  <a:cubicBezTo>
                    <a:pt x="178" y="410"/>
                    <a:pt x="178" y="410"/>
                    <a:pt x="178" y="410"/>
                  </a:cubicBezTo>
                  <a:cubicBezTo>
                    <a:pt x="178" y="388"/>
                    <a:pt x="178" y="388"/>
                    <a:pt x="178" y="388"/>
                  </a:cubicBezTo>
                  <a:cubicBezTo>
                    <a:pt x="228" y="388"/>
                    <a:pt x="228" y="388"/>
                    <a:pt x="228" y="388"/>
                  </a:cubicBezTo>
                  <a:lnTo>
                    <a:pt x="228" y="410"/>
                  </a:lnTo>
                  <a:close/>
                </a:path>
              </a:pathLst>
            </a:custGeom>
            <a:solidFill>
              <a:srgbClr val="42414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508875" y="1123150"/>
              <a:ext cx="3108600" cy="13227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800">
                  <a:solidFill>
                    <a:schemeClr val="dk2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Доработка бота и активация его полного функционала</a:t>
              </a:r>
              <a:endParaRPr/>
            </a:p>
          </p:txBody>
        </p:sp>
      </p:grpSp>
      <p:grpSp>
        <p:nvGrpSpPr>
          <p:cNvPr id="244" name="Google Shape;244;p23"/>
          <p:cNvGrpSpPr/>
          <p:nvPr/>
        </p:nvGrpSpPr>
        <p:grpSpPr>
          <a:xfrm>
            <a:off x="535400" y="3387038"/>
            <a:ext cx="3350100" cy="1322700"/>
            <a:chOff x="535400" y="3387038"/>
            <a:chExt cx="3350100" cy="1322700"/>
          </a:xfrm>
        </p:grpSpPr>
        <p:sp>
          <p:nvSpPr>
            <p:cNvPr id="245" name="Google Shape;245;p23"/>
            <p:cNvSpPr/>
            <p:nvPr/>
          </p:nvSpPr>
          <p:spPr>
            <a:xfrm>
              <a:off x="3420298" y="3472549"/>
              <a:ext cx="368776" cy="358425"/>
            </a:xfrm>
            <a:custGeom>
              <a:rect b="b" l="l" r="r" t="t"/>
              <a:pathLst>
                <a:path extrusionOk="0" h="504" w="504">
                  <a:moveTo>
                    <a:pt x="252" y="504"/>
                  </a:moveTo>
                  <a:cubicBezTo>
                    <a:pt x="113" y="504"/>
                    <a:pt x="0" y="391"/>
                    <a:pt x="0" y="252"/>
                  </a:cubicBezTo>
                  <a:cubicBezTo>
                    <a:pt x="0" y="113"/>
                    <a:pt x="113" y="0"/>
                    <a:pt x="252" y="0"/>
                  </a:cubicBezTo>
                  <a:cubicBezTo>
                    <a:pt x="391" y="0"/>
                    <a:pt x="504" y="113"/>
                    <a:pt x="504" y="252"/>
                  </a:cubicBezTo>
                  <a:cubicBezTo>
                    <a:pt x="504" y="391"/>
                    <a:pt x="391" y="504"/>
                    <a:pt x="252" y="504"/>
                  </a:cubicBezTo>
                  <a:close/>
                  <a:moveTo>
                    <a:pt x="184" y="476"/>
                  </a:moveTo>
                  <a:cubicBezTo>
                    <a:pt x="183" y="476"/>
                    <a:pt x="182" y="477"/>
                    <a:pt x="182" y="479"/>
                  </a:cubicBezTo>
                  <a:cubicBezTo>
                    <a:pt x="182" y="484"/>
                    <a:pt x="191" y="487"/>
                    <a:pt x="209" y="488"/>
                  </a:cubicBezTo>
                  <a:cubicBezTo>
                    <a:pt x="215" y="488"/>
                    <a:pt x="221" y="488"/>
                    <a:pt x="228" y="488"/>
                  </a:cubicBezTo>
                  <a:cubicBezTo>
                    <a:pt x="255" y="488"/>
                    <a:pt x="284" y="486"/>
                    <a:pt x="314" y="480"/>
                  </a:cubicBezTo>
                  <a:cubicBezTo>
                    <a:pt x="314" y="480"/>
                    <a:pt x="315" y="481"/>
                    <a:pt x="315" y="481"/>
                  </a:cubicBezTo>
                  <a:cubicBezTo>
                    <a:pt x="316" y="483"/>
                    <a:pt x="316" y="483"/>
                    <a:pt x="316" y="483"/>
                  </a:cubicBezTo>
                  <a:cubicBezTo>
                    <a:pt x="319" y="482"/>
                    <a:pt x="319" y="482"/>
                    <a:pt x="319" y="482"/>
                  </a:cubicBezTo>
                  <a:cubicBezTo>
                    <a:pt x="323" y="481"/>
                    <a:pt x="327" y="480"/>
                    <a:pt x="331" y="478"/>
                  </a:cubicBezTo>
                  <a:cubicBezTo>
                    <a:pt x="332" y="478"/>
                    <a:pt x="333" y="477"/>
                    <a:pt x="335" y="477"/>
                  </a:cubicBezTo>
                  <a:cubicBezTo>
                    <a:pt x="337" y="476"/>
                    <a:pt x="337" y="476"/>
                    <a:pt x="337" y="476"/>
                  </a:cubicBezTo>
                  <a:cubicBezTo>
                    <a:pt x="337" y="476"/>
                    <a:pt x="337" y="476"/>
                    <a:pt x="337" y="476"/>
                  </a:cubicBezTo>
                  <a:cubicBezTo>
                    <a:pt x="339" y="475"/>
                    <a:pt x="339" y="475"/>
                    <a:pt x="339" y="475"/>
                  </a:cubicBezTo>
                  <a:cubicBezTo>
                    <a:pt x="339" y="475"/>
                    <a:pt x="339" y="475"/>
                    <a:pt x="339" y="475"/>
                  </a:cubicBezTo>
                  <a:cubicBezTo>
                    <a:pt x="339" y="475"/>
                    <a:pt x="339" y="475"/>
                    <a:pt x="339" y="475"/>
                  </a:cubicBezTo>
                  <a:cubicBezTo>
                    <a:pt x="339" y="473"/>
                    <a:pt x="339" y="473"/>
                    <a:pt x="339" y="473"/>
                  </a:cubicBezTo>
                  <a:cubicBezTo>
                    <a:pt x="339" y="472"/>
                    <a:pt x="339" y="472"/>
                    <a:pt x="339" y="472"/>
                  </a:cubicBezTo>
                  <a:cubicBezTo>
                    <a:pt x="338" y="469"/>
                    <a:pt x="332" y="465"/>
                    <a:pt x="328" y="465"/>
                  </a:cubicBezTo>
                  <a:cubicBezTo>
                    <a:pt x="321" y="455"/>
                    <a:pt x="309" y="436"/>
                    <a:pt x="292" y="401"/>
                  </a:cubicBezTo>
                  <a:cubicBezTo>
                    <a:pt x="295" y="396"/>
                    <a:pt x="295" y="390"/>
                    <a:pt x="292" y="385"/>
                  </a:cubicBezTo>
                  <a:cubicBezTo>
                    <a:pt x="296" y="381"/>
                    <a:pt x="296" y="381"/>
                    <a:pt x="296" y="381"/>
                  </a:cubicBezTo>
                  <a:cubicBezTo>
                    <a:pt x="298" y="382"/>
                    <a:pt x="301" y="383"/>
                    <a:pt x="304" y="383"/>
                  </a:cubicBezTo>
                  <a:cubicBezTo>
                    <a:pt x="308" y="383"/>
                    <a:pt x="312" y="382"/>
                    <a:pt x="315" y="380"/>
                  </a:cubicBezTo>
                  <a:cubicBezTo>
                    <a:pt x="315" y="380"/>
                    <a:pt x="315" y="380"/>
                    <a:pt x="315" y="380"/>
                  </a:cubicBezTo>
                  <a:cubicBezTo>
                    <a:pt x="361" y="405"/>
                    <a:pt x="393" y="419"/>
                    <a:pt x="412" y="426"/>
                  </a:cubicBezTo>
                  <a:cubicBezTo>
                    <a:pt x="412" y="427"/>
                    <a:pt x="412" y="427"/>
                    <a:pt x="412" y="427"/>
                  </a:cubicBezTo>
                  <a:cubicBezTo>
                    <a:pt x="414" y="428"/>
                    <a:pt x="414" y="428"/>
                    <a:pt x="414" y="428"/>
                  </a:cubicBezTo>
                  <a:cubicBezTo>
                    <a:pt x="415" y="427"/>
                    <a:pt x="415" y="427"/>
                    <a:pt x="415" y="427"/>
                  </a:cubicBezTo>
                  <a:cubicBezTo>
                    <a:pt x="417" y="425"/>
                    <a:pt x="419" y="423"/>
                    <a:pt x="421" y="421"/>
                  </a:cubicBezTo>
                  <a:cubicBezTo>
                    <a:pt x="425" y="417"/>
                    <a:pt x="425" y="417"/>
                    <a:pt x="425" y="417"/>
                  </a:cubicBezTo>
                  <a:cubicBezTo>
                    <a:pt x="420" y="415"/>
                    <a:pt x="420" y="415"/>
                    <a:pt x="420" y="415"/>
                  </a:cubicBezTo>
                  <a:cubicBezTo>
                    <a:pt x="401" y="407"/>
                    <a:pt x="369" y="392"/>
                    <a:pt x="322" y="365"/>
                  </a:cubicBezTo>
                  <a:cubicBezTo>
                    <a:pt x="322" y="361"/>
                    <a:pt x="321" y="357"/>
                    <a:pt x="319" y="353"/>
                  </a:cubicBezTo>
                  <a:cubicBezTo>
                    <a:pt x="352" y="312"/>
                    <a:pt x="386" y="264"/>
                    <a:pt x="410" y="223"/>
                  </a:cubicBezTo>
                  <a:cubicBezTo>
                    <a:pt x="411" y="223"/>
                    <a:pt x="412" y="223"/>
                    <a:pt x="412" y="223"/>
                  </a:cubicBezTo>
                  <a:cubicBezTo>
                    <a:pt x="436" y="262"/>
                    <a:pt x="456" y="302"/>
                    <a:pt x="469" y="336"/>
                  </a:cubicBezTo>
                  <a:cubicBezTo>
                    <a:pt x="472" y="345"/>
                    <a:pt x="472" y="345"/>
                    <a:pt x="472" y="345"/>
                  </a:cubicBezTo>
                  <a:cubicBezTo>
                    <a:pt x="475" y="336"/>
                    <a:pt x="475" y="336"/>
                    <a:pt x="475" y="336"/>
                  </a:cubicBezTo>
                  <a:cubicBezTo>
                    <a:pt x="476" y="333"/>
                    <a:pt x="477" y="330"/>
                    <a:pt x="479" y="326"/>
                  </a:cubicBezTo>
                  <a:cubicBezTo>
                    <a:pt x="479" y="325"/>
                    <a:pt x="479" y="325"/>
                    <a:pt x="479" y="325"/>
                  </a:cubicBezTo>
                  <a:cubicBezTo>
                    <a:pt x="478" y="324"/>
                    <a:pt x="478" y="324"/>
                    <a:pt x="478" y="324"/>
                  </a:cubicBezTo>
                  <a:cubicBezTo>
                    <a:pt x="470" y="301"/>
                    <a:pt x="453" y="263"/>
                    <a:pt x="425" y="216"/>
                  </a:cubicBezTo>
                  <a:cubicBezTo>
                    <a:pt x="427" y="211"/>
                    <a:pt x="426" y="206"/>
                    <a:pt x="424" y="201"/>
                  </a:cubicBezTo>
                  <a:cubicBezTo>
                    <a:pt x="424" y="201"/>
                    <a:pt x="424" y="201"/>
                    <a:pt x="424" y="200"/>
                  </a:cubicBezTo>
                  <a:cubicBezTo>
                    <a:pt x="425" y="197"/>
                    <a:pt x="427" y="195"/>
                    <a:pt x="428" y="192"/>
                  </a:cubicBezTo>
                  <a:cubicBezTo>
                    <a:pt x="429" y="192"/>
                    <a:pt x="430" y="192"/>
                    <a:pt x="431" y="192"/>
                  </a:cubicBezTo>
                  <a:cubicBezTo>
                    <a:pt x="433" y="192"/>
                    <a:pt x="435" y="192"/>
                    <a:pt x="436" y="191"/>
                  </a:cubicBezTo>
                  <a:cubicBezTo>
                    <a:pt x="437" y="191"/>
                    <a:pt x="438" y="190"/>
                    <a:pt x="439" y="190"/>
                  </a:cubicBezTo>
                  <a:cubicBezTo>
                    <a:pt x="454" y="200"/>
                    <a:pt x="469" y="209"/>
                    <a:pt x="482" y="219"/>
                  </a:cubicBezTo>
                  <a:cubicBezTo>
                    <a:pt x="489" y="225"/>
                    <a:pt x="489" y="225"/>
                    <a:pt x="489" y="225"/>
                  </a:cubicBezTo>
                  <a:cubicBezTo>
                    <a:pt x="487" y="216"/>
                    <a:pt x="487" y="216"/>
                    <a:pt x="487" y="216"/>
                  </a:cubicBezTo>
                  <a:cubicBezTo>
                    <a:pt x="487" y="213"/>
                    <a:pt x="486" y="210"/>
                    <a:pt x="486" y="207"/>
                  </a:cubicBezTo>
                  <a:cubicBezTo>
                    <a:pt x="486" y="206"/>
                    <a:pt x="486" y="206"/>
                    <a:pt x="486" y="206"/>
                  </a:cubicBezTo>
                  <a:cubicBezTo>
                    <a:pt x="485" y="205"/>
                    <a:pt x="485" y="205"/>
                    <a:pt x="485" y="205"/>
                  </a:cubicBezTo>
                  <a:cubicBezTo>
                    <a:pt x="472" y="195"/>
                    <a:pt x="458" y="186"/>
                    <a:pt x="444" y="176"/>
                  </a:cubicBezTo>
                  <a:cubicBezTo>
                    <a:pt x="443" y="174"/>
                    <a:pt x="443" y="172"/>
                    <a:pt x="442" y="171"/>
                  </a:cubicBezTo>
                  <a:cubicBezTo>
                    <a:pt x="442" y="170"/>
                    <a:pt x="441" y="169"/>
                    <a:pt x="440" y="168"/>
                  </a:cubicBezTo>
                  <a:cubicBezTo>
                    <a:pt x="447" y="156"/>
                    <a:pt x="452" y="144"/>
                    <a:pt x="456" y="133"/>
                  </a:cubicBezTo>
                  <a:cubicBezTo>
                    <a:pt x="457" y="131"/>
                    <a:pt x="457" y="131"/>
                    <a:pt x="457" y="131"/>
                  </a:cubicBezTo>
                  <a:cubicBezTo>
                    <a:pt x="456" y="130"/>
                    <a:pt x="456" y="130"/>
                    <a:pt x="456" y="130"/>
                  </a:cubicBezTo>
                  <a:cubicBezTo>
                    <a:pt x="455" y="128"/>
                    <a:pt x="453" y="125"/>
                    <a:pt x="452" y="123"/>
                  </a:cubicBezTo>
                  <a:cubicBezTo>
                    <a:pt x="448" y="117"/>
                    <a:pt x="448" y="117"/>
                    <a:pt x="448" y="117"/>
                  </a:cubicBezTo>
                  <a:cubicBezTo>
                    <a:pt x="446" y="123"/>
                    <a:pt x="446" y="123"/>
                    <a:pt x="446" y="123"/>
                  </a:cubicBezTo>
                  <a:cubicBezTo>
                    <a:pt x="441" y="135"/>
                    <a:pt x="435" y="147"/>
                    <a:pt x="428" y="160"/>
                  </a:cubicBezTo>
                  <a:cubicBezTo>
                    <a:pt x="428" y="160"/>
                    <a:pt x="428" y="160"/>
                    <a:pt x="427" y="160"/>
                  </a:cubicBezTo>
                  <a:cubicBezTo>
                    <a:pt x="426" y="160"/>
                    <a:pt x="424" y="160"/>
                    <a:pt x="422" y="161"/>
                  </a:cubicBezTo>
                  <a:cubicBezTo>
                    <a:pt x="422" y="161"/>
                    <a:pt x="421" y="162"/>
                    <a:pt x="421" y="162"/>
                  </a:cubicBezTo>
                  <a:cubicBezTo>
                    <a:pt x="409" y="155"/>
                    <a:pt x="396" y="148"/>
                    <a:pt x="383" y="142"/>
                  </a:cubicBezTo>
                  <a:cubicBezTo>
                    <a:pt x="382" y="138"/>
                    <a:pt x="381" y="135"/>
                    <a:pt x="378" y="133"/>
                  </a:cubicBezTo>
                  <a:cubicBezTo>
                    <a:pt x="375" y="129"/>
                    <a:pt x="371" y="127"/>
                    <a:pt x="366" y="127"/>
                  </a:cubicBezTo>
                  <a:cubicBezTo>
                    <a:pt x="366" y="127"/>
                    <a:pt x="365" y="127"/>
                    <a:pt x="365" y="127"/>
                  </a:cubicBezTo>
                  <a:cubicBezTo>
                    <a:pt x="360" y="122"/>
                    <a:pt x="356" y="117"/>
                    <a:pt x="352" y="112"/>
                  </a:cubicBezTo>
                  <a:cubicBezTo>
                    <a:pt x="354" y="108"/>
                    <a:pt x="354" y="104"/>
                    <a:pt x="353" y="100"/>
                  </a:cubicBezTo>
                  <a:cubicBezTo>
                    <a:pt x="371" y="90"/>
                    <a:pt x="387" y="80"/>
                    <a:pt x="401" y="73"/>
                  </a:cubicBezTo>
                  <a:cubicBezTo>
                    <a:pt x="405" y="70"/>
                    <a:pt x="405" y="70"/>
                    <a:pt x="405" y="70"/>
                  </a:cubicBezTo>
                  <a:cubicBezTo>
                    <a:pt x="401" y="67"/>
                    <a:pt x="401" y="67"/>
                    <a:pt x="401" y="67"/>
                  </a:cubicBezTo>
                  <a:cubicBezTo>
                    <a:pt x="399" y="65"/>
                    <a:pt x="397" y="63"/>
                    <a:pt x="395" y="62"/>
                  </a:cubicBezTo>
                  <a:cubicBezTo>
                    <a:pt x="393" y="60"/>
                    <a:pt x="393" y="60"/>
                    <a:pt x="393" y="60"/>
                  </a:cubicBezTo>
                  <a:cubicBezTo>
                    <a:pt x="391" y="61"/>
                    <a:pt x="391" y="61"/>
                    <a:pt x="391" y="61"/>
                  </a:cubicBezTo>
                  <a:cubicBezTo>
                    <a:pt x="377" y="69"/>
                    <a:pt x="361" y="78"/>
                    <a:pt x="344" y="89"/>
                  </a:cubicBezTo>
                  <a:cubicBezTo>
                    <a:pt x="341" y="88"/>
                    <a:pt x="339" y="87"/>
                    <a:pt x="337" y="87"/>
                  </a:cubicBezTo>
                  <a:cubicBezTo>
                    <a:pt x="335" y="87"/>
                    <a:pt x="333" y="87"/>
                    <a:pt x="331" y="88"/>
                  </a:cubicBezTo>
                  <a:cubicBezTo>
                    <a:pt x="305" y="60"/>
                    <a:pt x="278" y="37"/>
                    <a:pt x="255" y="23"/>
                  </a:cubicBezTo>
                  <a:cubicBezTo>
                    <a:pt x="256" y="21"/>
                    <a:pt x="256" y="20"/>
                    <a:pt x="256" y="18"/>
                  </a:cubicBezTo>
                  <a:cubicBezTo>
                    <a:pt x="256" y="17"/>
                    <a:pt x="255" y="16"/>
                    <a:pt x="255" y="16"/>
                  </a:cubicBezTo>
                  <a:cubicBezTo>
                    <a:pt x="254" y="14"/>
                    <a:pt x="254" y="14"/>
                    <a:pt x="254" y="14"/>
                  </a:cubicBezTo>
                  <a:cubicBezTo>
                    <a:pt x="251" y="14"/>
                    <a:pt x="251" y="14"/>
                    <a:pt x="251" y="14"/>
                  </a:cubicBezTo>
                  <a:cubicBezTo>
                    <a:pt x="242" y="14"/>
                    <a:pt x="232" y="14"/>
                    <a:pt x="222" y="15"/>
                  </a:cubicBezTo>
                  <a:cubicBezTo>
                    <a:pt x="221" y="16"/>
                    <a:pt x="221" y="16"/>
                    <a:pt x="221" y="16"/>
                  </a:cubicBezTo>
                  <a:cubicBezTo>
                    <a:pt x="220" y="17"/>
                    <a:pt x="220" y="17"/>
                    <a:pt x="220" y="17"/>
                  </a:cubicBezTo>
                  <a:cubicBezTo>
                    <a:pt x="218" y="20"/>
                    <a:pt x="218" y="23"/>
                    <a:pt x="218" y="26"/>
                  </a:cubicBezTo>
                  <a:cubicBezTo>
                    <a:pt x="218" y="26"/>
                    <a:pt x="218" y="26"/>
                    <a:pt x="218" y="26"/>
                  </a:cubicBezTo>
                  <a:cubicBezTo>
                    <a:pt x="201" y="39"/>
                    <a:pt x="184" y="52"/>
                    <a:pt x="168" y="65"/>
                  </a:cubicBezTo>
                  <a:cubicBezTo>
                    <a:pt x="165" y="64"/>
                    <a:pt x="162" y="63"/>
                    <a:pt x="159" y="63"/>
                  </a:cubicBezTo>
                  <a:cubicBezTo>
                    <a:pt x="158" y="63"/>
                    <a:pt x="158" y="63"/>
                    <a:pt x="157" y="63"/>
                  </a:cubicBezTo>
                  <a:cubicBezTo>
                    <a:pt x="154" y="53"/>
                    <a:pt x="153" y="45"/>
                    <a:pt x="153" y="40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48" y="37"/>
                    <a:pt x="148" y="37"/>
                    <a:pt x="148" y="37"/>
                  </a:cubicBezTo>
                  <a:cubicBezTo>
                    <a:pt x="146" y="38"/>
                    <a:pt x="144" y="39"/>
                    <a:pt x="143" y="40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9"/>
                    <a:pt x="141" y="58"/>
                    <a:pt x="144" y="69"/>
                  </a:cubicBezTo>
                  <a:cubicBezTo>
                    <a:pt x="143" y="69"/>
                    <a:pt x="143" y="70"/>
                    <a:pt x="143" y="70"/>
                  </a:cubicBezTo>
                  <a:cubicBezTo>
                    <a:pt x="129" y="69"/>
                    <a:pt x="115" y="68"/>
                    <a:pt x="103" y="68"/>
                  </a:cubicBezTo>
                  <a:cubicBezTo>
                    <a:pt x="99" y="68"/>
                    <a:pt x="99" y="68"/>
                    <a:pt x="99" y="68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97" y="70"/>
                    <a:pt x="95" y="71"/>
                    <a:pt x="94" y="73"/>
                  </a:cubicBezTo>
                  <a:cubicBezTo>
                    <a:pt x="86" y="79"/>
                    <a:pt x="86" y="79"/>
                    <a:pt x="86" y="79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108" y="80"/>
                    <a:pt x="122" y="81"/>
                    <a:pt x="136" y="82"/>
                  </a:cubicBezTo>
                  <a:cubicBezTo>
                    <a:pt x="136" y="86"/>
                    <a:pt x="136" y="90"/>
                    <a:pt x="138" y="93"/>
                  </a:cubicBezTo>
                  <a:cubicBezTo>
                    <a:pt x="112" y="119"/>
                    <a:pt x="89" y="147"/>
                    <a:pt x="71" y="174"/>
                  </a:cubicBezTo>
                  <a:cubicBezTo>
                    <a:pt x="70" y="174"/>
                    <a:pt x="70" y="174"/>
                    <a:pt x="69" y="174"/>
                  </a:cubicBezTo>
                  <a:cubicBezTo>
                    <a:pt x="69" y="174"/>
                    <a:pt x="69" y="174"/>
                    <a:pt x="68" y="174"/>
                  </a:cubicBezTo>
                  <a:cubicBezTo>
                    <a:pt x="66" y="174"/>
                    <a:pt x="65" y="174"/>
                    <a:pt x="63" y="175"/>
                  </a:cubicBezTo>
                  <a:cubicBezTo>
                    <a:pt x="60" y="172"/>
                    <a:pt x="56" y="169"/>
                    <a:pt x="54" y="167"/>
                  </a:cubicBezTo>
                  <a:cubicBezTo>
                    <a:pt x="54" y="162"/>
                    <a:pt x="53" y="159"/>
                    <a:pt x="50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2" y="146"/>
                    <a:pt x="54" y="136"/>
                    <a:pt x="57" y="126"/>
                  </a:cubicBezTo>
                  <a:cubicBezTo>
                    <a:pt x="57" y="125"/>
                    <a:pt x="57" y="125"/>
                    <a:pt x="57" y="125"/>
                  </a:cubicBezTo>
                  <a:cubicBezTo>
                    <a:pt x="51" y="122"/>
                    <a:pt x="51" y="122"/>
                    <a:pt x="51" y="122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47" y="127"/>
                    <a:pt x="45" y="132"/>
                    <a:pt x="42" y="136"/>
                  </a:cubicBezTo>
                  <a:cubicBezTo>
                    <a:pt x="42" y="137"/>
                    <a:pt x="42" y="137"/>
                    <a:pt x="42" y="137"/>
                  </a:cubicBezTo>
                  <a:cubicBezTo>
                    <a:pt x="42" y="137"/>
                    <a:pt x="42" y="137"/>
                    <a:pt x="42" y="137"/>
                  </a:cubicBezTo>
                  <a:cubicBezTo>
                    <a:pt x="41" y="142"/>
                    <a:pt x="40" y="147"/>
                    <a:pt x="39" y="152"/>
                  </a:cubicBezTo>
                  <a:cubicBezTo>
                    <a:pt x="36" y="149"/>
                    <a:pt x="36" y="149"/>
                    <a:pt x="36" y="149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2" y="157"/>
                    <a:pt x="31" y="159"/>
                    <a:pt x="31" y="160"/>
                  </a:cubicBezTo>
                  <a:cubicBezTo>
                    <a:pt x="30" y="163"/>
                    <a:pt x="30" y="163"/>
                    <a:pt x="30" y="163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4" y="170"/>
                    <a:pt x="35" y="173"/>
                    <a:pt x="36" y="175"/>
                  </a:cubicBezTo>
                  <a:cubicBezTo>
                    <a:pt x="35" y="191"/>
                    <a:pt x="35" y="208"/>
                    <a:pt x="36" y="227"/>
                  </a:cubicBezTo>
                  <a:cubicBezTo>
                    <a:pt x="32" y="230"/>
                    <a:pt x="29" y="235"/>
                    <a:pt x="29" y="241"/>
                  </a:cubicBezTo>
                  <a:cubicBezTo>
                    <a:pt x="28" y="246"/>
                    <a:pt x="29" y="250"/>
                    <a:pt x="31" y="254"/>
                  </a:cubicBezTo>
                  <a:cubicBezTo>
                    <a:pt x="25" y="273"/>
                    <a:pt x="21" y="292"/>
                    <a:pt x="19" y="310"/>
                  </a:cubicBezTo>
                  <a:cubicBezTo>
                    <a:pt x="19" y="311"/>
                    <a:pt x="19" y="311"/>
                    <a:pt x="19" y="311"/>
                  </a:cubicBezTo>
                  <a:cubicBezTo>
                    <a:pt x="19" y="311"/>
                    <a:pt x="19" y="311"/>
                    <a:pt x="19" y="311"/>
                  </a:cubicBezTo>
                  <a:cubicBezTo>
                    <a:pt x="20" y="315"/>
                    <a:pt x="21" y="318"/>
                    <a:pt x="22" y="321"/>
                  </a:cubicBezTo>
                  <a:cubicBezTo>
                    <a:pt x="22" y="322"/>
                    <a:pt x="22" y="322"/>
                    <a:pt x="22" y="322"/>
                  </a:cubicBezTo>
                  <a:cubicBezTo>
                    <a:pt x="29" y="322"/>
                    <a:pt x="29" y="322"/>
                    <a:pt x="29" y="322"/>
                  </a:cubicBezTo>
                  <a:cubicBezTo>
                    <a:pt x="29" y="320"/>
                    <a:pt x="29" y="320"/>
                    <a:pt x="29" y="320"/>
                  </a:cubicBezTo>
                  <a:cubicBezTo>
                    <a:pt x="30" y="303"/>
                    <a:pt x="34" y="286"/>
                    <a:pt x="39" y="267"/>
                  </a:cubicBezTo>
                  <a:cubicBezTo>
                    <a:pt x="42" y="284"/>
                    <a:pt x="45" y="301"/>
                    <a:pt x="48" y="318"/>
                  </a:cubicBezTo>
                  <a:cubicBezTo>
                    <a:pt x="44" y="322"/>
                    <a:pt x="42" y="330"/>
                    <a:pt x="45" y="337"/>
                  </a:cubicBezTo>
                  <a:cubicBezTo>
                    <a:pt x="45" y="337"/>
                    <a:pt x="45" y="338"/>
                    <a:pt x="45" y="338"/>
                  </a:cubicBezTo>
                  <a:cubicBezTo>
                    <a:pt x="41" y="344"/>
                    <a:pt x="38" y="349"/>
                    <a:pt x="36" y="353"/>
                  </a:cubicBezTo>
                  <a:cubicBezTo>
                    <a:pt x="35" y="355"/>
                    <a:pt x="35" y="355"/>
                    <a:pt x="35" y="355"/>
                  </a:cubicBezTo>
                  <a:cubicBezTo>
                    <a:pt x="36" y="357"/>
                    <a:pt x="36" y="357"/>
                    <a:pt x="36" y="357"/>
                  </a:cubicBezTo>
                  <a:cubicBezTo>
                    <a:pt x="37" y="358"/>
                    <a:pt x="38" y="360"/>
                    <a:pt x="39" y="362"/>
                  </a:cubicBezTo>
                  <a:cubicBezTo>
                    <a:pt x="42" y="368"/>
                    <a:pt x="42" y="368"/>
                    <a:pt x="42" y="368"/>
                  </a:cubicBezTo>
                  <a:cubicBezTo>
                    <a:pt x="45" y="363"/>
                    <a:pt x="45" y="363"/>
                    <a:pt x="45" y="363"/>
                  </a:cubicBezTo>
                  <a:cubicBezTo>
                    <a:pt x="47" y="358"/>
                    <a:pt x="50" y="354"/>
                    <a:pt x="54" y="349"/>
                  </a:cubicBezTo>
                  <a:cubicBezTo>
                    <a:pt x="55" y="349"/>
                    <a:pt x="55" y="350"/>
                    <a:pt x="56" y="350"/>
                  </a:cubicBezTo>
                  <a:cubicBezTo>
                    <a:pt x="62" y="372"/>
                    <a:pt x="69" y="395"/>
                    <a:pt x="76" y="416"/>
                  </a:cubicBezTo>
                  <a:cubicBezTo>
                    <a:pt x="77" y="416"/>
                    <a:pt x="77" y="416"/>
                    <a:pt x="77" y="416"/>
                  </a:cubicBezTo>
                  <a:cubicBezTo>
                    <a:pt x="77" y="417"/>
                    <a:pt x="77" y="417"/>
                    <a:pt x="77" y="417"/>
                  </a:cubicBezTo>
                  <a:cubicBezTo>
                    <a:pt x="79" y="419"/>
                    <a:pt x="81" y="421"/>
                    <a:pt x="83" y="423"/>
                  </a:cubicBezTo>
                  <a:cubicBezTo>
                    <a:pt x="84" y="424"/>
                    <a:pt x="84" y="424"/>
                    <a:pt x="84" y="424"/>
                  </a:cubicBezTo>
                  <a:cubicBezTo>
                    <a:pt x="89" y="421"/>
                    <a:pt x="89" y="421"/>
                    <a:pt x="89" y="421"/>
                  </a:cubicBezTo>
                  <a:cubicBezTo>
                    <a:pt x="89" y="419"/>
                    <a:pt x="89" y="419"/>
                    <a:pt x="89" y="419"/>
                  </a:cubicBezTo>
                  <a:cubicBezTo>
                    <a:pt x="81" y="397"/>
                    <a:pt x="73" y="373"/>
                    <a:pt x="67" y="349"/>
                  </a:cubicBezTo>
                  <a:cubicBezTo>
                    <a:pt x="69" y="347"/>
                    <a:pt x="71" y="345"/>
                    <a:pt x="72" y="341"/>
                  </a:cubicBezTo>
                  <a:cubicBezTo>
                    <a:pt x="74" y="337"/>
                    <a:pt x="74" y="333"/>
                    <a:pt x="72" y="328"/>
                  </a:cubicBezTo>
                  <a:cubicBezTo>
                    <a:pt x="72" y="328"/>
                    <a:pt x="72" y="328"/>
                    <a:pt x="72" y="327"/>
                  </a:cubicBezTo>
                  <a:cubicBezTo>
                    <a:pt x="87" y="310"/>
                    <a:pt x="107" y="290"/>
                    <a:pt x="130" y="269"/>
                  </a:cubicBezTo>
                  <a:cubicBezTo>
                    <a:pt x="133" y="271"/>
                    <a:pt x="137" y="273"/>
                    <a:pt x="141" y="273"/>
                  </a:cubicBezTo>
                  <a:cubicBezTo>
                    <a:pt x="142" y="273"/>
                    <a:pt x="143" y="272"/>
                    <a:pt x="145" y="272"/>
                  </a:cubicBezTo>
                  <a:cubicBezTo>
                    <a:pt x="147" y="272"/>
                    <a:pt x="149" y="271"/>
                    <a:pt x="151" y="269"/>
                  </a:cubicBezTo>
                  <a:cubicBezTo>
                    <a:pt x="180" y="292"/>
                    <a:pt x="212" y="315"/>
                    <a:pt x="242" y="335"/>
                  </a:cubicBezTo>
                  <a:cubicBezTo>
                    <a:pt x="249" y="351"/>
                    <a:pt x="257" y="366"/>
                    <a:pt x="264" y="381"/>
                  </a:cubicBezTo>
                  <a:cubicBezTo>
                    <a:pt x="260" y="385"/>
                    <a:pt x="260" y="391"/>
                    <a:pt x="262" y="397"/>
                  </a:cubicBezTo>
                  <a:cubicBezTo>
                    <a:pt x="235" y="426"/>
                    <a:pt x="209" y="452"/>
                    <a:pt x="184" y="476"/>
                  </a:cubicBezTo>
                  <a:close/>
                  <a:moveTo>
                    <a:pt x="236" y="478"/>
                  </a:moveTo>
                  <a:cubicBezTo>
                    <a:pt x="221" y="478"/>
                    <a:pt x="210" y="477"/>
                    <a:pt x="204" y="476"/>
                  </a:cubicBezTo>
                  <a:cubicBezTo>
                    <a:pt x="226" y="455"/>
                    <a:pt x="249" y="433"/>
                    <a:pt x="272" y="408"/>
                  </a:cubicBezTo>
                  <a:cubicBezTo>
                    <a:pt x="274" y="408"/>
                    <a:pt x="276" y="409"/>
                    <a:pt x="278" y="409"/>
                  </a:cubicBezTo>
                  <a:cubicBezTo>
                    <a:pt x="295" y="442"/>
                    <a:pt x="307" y="460"/>
                    <a:pt x="315" y="470"/>
                  </a:cubicBezTo>
                  <a:cubicBezTo>
                    <a:pt x="288" y="475"/>
                    <a:pt x="262" y="478"/>
                    <a:pt x="236" y="478"/>
                  </a:cubicBezTo>
                  <a:close/>
                  <a:moveTo>
                    <a:pt x="280" y="375"/>
                  </a:moveTo>
                  <a:cubicBezTo>
                    <a:pt x="280" y="375"/>
                    <a:pt x="279" y="375"/>
                    <a:pt x="279" y="375"/>
                  </a:cubicBezTo>
                  <a:cubicBezTo>
                    <a:pt x="275" y="367"/>
                    <a:pt x="272" y="359"/>
                    <a:pt x="268" y="351"/>
                  </a:cubicBezTo>
                  <a:cubicBezTo>
                    <a:pt x="273" y="355"/>
                    <a:pt x="279" y="358"/>
                    <a:pt x="284" y="361"/>
                  </a:cubicBezTo>
                  <a:cubicBezTo>
                    <a:pt x="284" y="364"/>
                    <a:pt x="284" y="367"/>
                    <a:pt x="285" y="369"/>
                  </a:cubicBezTo>
                  <a:cubicBezTo>
                    <a:pt x="284" y="371"/>
                    <a:pt x="282" y="373"/>
                    <a:pt x="280" y="375"/>
                  </a:cubicBezTo>
                  <a:close/>
                  <a:moveTo>
                    <a:pt x="292" y="347"/>
                  </a:moveTo>
                  <a:cubicBezTo>
                    <a:pt x="280" y="339"/>
                    <a:pt x="267" y="332"/>
                    <a:pt x="255" y="324"/>
                  </a:cubicBezTo>
                  <a:cubicBezTo>
                    <a:pt x="241" y="292"/>
                    <a:pt x="225" y="255"/>
                    <a:pt x="212" y="221"/>
                  </a:cubicBezTo>
                  <a:cubicBezTo>
                    <a:pt x="218" y="216"/>
                    <a:pt x="220" y="207"/>
                    <a:pt x="218" y="199"/>
                  </a:cubicBezTo>
                  <a:cubicBezTo>
                    <a:pt x="218" y="198"/>
                    <a:pt x="218" y="197"/>
                    <a:pt x="217" y="196"/>
                  </a:cubicBezTo>
                  <a:cubicBezTo>
                    <a:pt x="245" y="175"/>
                    <a:pt x="274" y="153"/>
                    <a:pt x="302" y="134"/>
                  </a:cubicBezTo>
                  <a:cubicBezTo>
                    <a:pt x="306" y="137"/>
                    <a:pt x="310" y="138"/>
                    <a:pt x="314" y="138"/>
                  </a:cubicBezTo>
                  <a:cubicBezTo>
                    <a:pt x="318" y="138"/>
                    <a:pt x="323" y="136"/>
                    <a:pt x="326" y="133"/>
                  </a:cubicBezTo>
                  <a:cubicBezTo>
                    <a:pt x="326" y="133"/>
                    <a:pt x="326" y="133"/>
                    <a:pt x="327" y="132"/>
                  </a:cubicBezTo>
                  <a:cubicBezTo>
                    <a:pt x="334" y="136"/>
                    <a:pt x="343" y="139"/>
                    <a:pt x="351" y="143"/>
                  </a:cubicBezTo>
                  <a:cubicBezTo>
                    <a:pt x="351" y="147"/>
                    <a:pt x="353" y="151"/>
                    <a:pt x="356" y="154"/>
                  </a:cubicBezTo>
                  <a:cubicBezTo>
                    <a:pt x="359" y="158"/>
                    <a:pt x="364" y="160"/>
                    <a:pt x="368" y="160"/>
                  </a:cubicBezTo>
                  <a:cubicBezTo>
                    <a:pt x="369" y="160"/>
                    <a:pt x="370" y="160"/>
                    <a:pt x="370" y="160"/>
                  </a:cubicBezTo>
                  <a:cubicBezTo>
                    <a:pt x="380" y="172"/>
                    <a:pt x="389" y="186"/>
                    <a:pt x="398" y="200"/>
                  </a:cubicBezTo>
                  <a:cubicBezTo>
                    <a:pt x="397" y="204"/>
                    <a:pt x="397" y="208"/>
                    <a:pt x="399" y="212"/>
                  </a:cubicBezTo>
                  <a:cubicBezTo>
                    <a:pt x="374" y="254"/>
                    <a:pt x="339" y="303"/>
                    <a:pt x="305" y="345"/>
                  </a:cubicBezTo>
                  <a:cubicBezTo>
                    <a:pt x="304" y="344"/>
                    <a:pt x="303" y="344"/>
                    <a:pt x="302" y="344"/>
                  </a:cubicBezTo>
                  <a:cubicBezTo>
                    <a:pt x="298" y="344"/>
                    <a:pt x="295" y="345"/>
                    <a:pt x="292" y="347"/>
                  </a:cubicBezTo>
                  <a:close/>
                  <a:moveTo>
                    <a:pt x="62" y="316"/>
                  </a:moveTo>
                  <a:cubicBezTo>
                    <a:pt x="61" y="316"/>
                    <a:pt x="60" y="315"/>
                    <a:pt x="59" y="315"/>
                  </a:cubicBezTo>
                  <a:cubicBezTo>
                    <a:pt x="55" y="296"/>
                    <a:pt x="52" y="276"/>
                    <a:pt x="50" y="258"/>
                  </a:cubicBezTo>
                  <a:cubicBezTo>
                    <a:pt x="54" y="255"/>
                    <a:pt x="57" y="249"/>
                    <a:pt x="58" y="243"/>
                  </a:cubicBezTo>
                  <a:cubicBezTo>
                    <a:pt x="58" y="238"/>
                    <a:pt x="57" y="234"/>
                    <a:pt x="54" y="230"/>
                  </a:cubicBezTo>
                  <a:cubicBezTo>
                    <a:pt x="57" y="224"/>
                    <a:pt x="60" y="219"/>
                    <a:pt x="63" y="213"/>
                  </a:cubicBezTo>
                  <a:cubicBezTo>
                    <a:pt x="64" y="213"/>
                    <a:pt x="65" y="213"/>
                    <a:pt x="66" y="213"/>
                  </a:cubicBezTo>
                  <a:cubicBezTo>
                    <a:pt x="67" y="213"/>
                    <a:pt x="67" y="214"/>
                    <a:pt x="67" y="214"/>
                  </a:cubicBezTo>
                  <a:cubicBezTo>
                    <a:pt x="71" y="214"/>
                    <a:pt x="75" y="212"/>
                    <a:pt x="78" y="209"/>
                  </a:cubicBezTo>
                  <a:cubicBezTo>
                    <a:pt x="92" y="221"/>
                    <a:pt x="106" y="234"/>
                    <a:pt x="121" y="246"/>
                  </a:cubicBezTo>
                  <a:cubicBezTo>
                    <a:pt x="121" y="249"/>
                    <a:pt x="121" y="253"/>
                    <a:pt x="121" y="256"/>
                  </a:cubicBezTo>
                  <a:cubicBezTo>
                    <a:pt x="98" y="278"/>
                    <a:pt x="78" y="298"/>
                    <a:pt x="62" y="316"/>
                  </a:cubicBezTo>
                  <a:close/>
                  <a:moveTo>
                    <a:pt x="229" y="306"/>
                  </a:moveTo>
                  <a:cubicBezTo>
                    <a:pt x="206" y="290"/>
                    <a:pt x="182" y="273"/>
                    <a:pt x="159" y="255"/>
                  </a:cubicBezTo>
                  <a:cubicBezTo>
                    <a:pt x="159" y="253"/>
                    <a:pt x="159" y="250"/>
                    <a:pt x="159" y="248"/>
                  </a:cubicBezTo>
                  <a:cubicBezTo>
                    <a:pt x="158" y="247"/>
                    <a:pt x="158" y="246"/>
                    <a:pt x="158" y="245"/>
                  </a:cubicBezTo>
                  <a:cubicBezTo>
                    <a:pt x="166" y="238"/>
                    <a:pt x="175" y="230"/>
                    <a:pt x="185" y="222"/>
                  </a:cubicBezTo>
                  <a:cubicBezTo>
                    <a:pt x="188" y="225"/>
                    <a:pt x="192" y="227"/>
                    <a:pt x="196" y="227"/>
                  </a:cubicBezTo>
                  <a:cubicBezTo>
                    <a:pt x="206" y="253"/>
                    <a:pt x="218" y="281"/>
                    <a:pt x="229" y="306"/>
                  </a:cubicBezTo>
                  <a:close/>
                  <a:moveTo>
                    <a:pt x="131" y="234"/>
                  </a:moveTo>
                  <a:cubicBezTo>
                    <a:pt x="115" y="221"/>
                    <a:pt x="99" y="208"/>
                    <a:pt x="85" y="195"/>
                  </a:cubicBezTo>
                  <a:cubicBezTo>
                    <a:pt x="85" y="190"/>
                    <a:pt x="84" y="185"/>
                    <a:pt x="81" y="181"/>
                  </a:cubicBezTo>
                  <a:cubicBezTo>
                    <a:pt x="99" y="155"/>
                    <a:pt x="122" y="127"/>
                    <a:pt x="146" y="102"/>
                  </a:cubicBezTo>
                  <a:cubicBezTo>
                    <a:pt x="148" y="104"/>
                    <a:pt x="150" y="104"/>
                    <a:pt x="153" y="105"/>
                  </a:cubicBezTo>
                  <a:cubicBezTo>
                    <a:pt x="160" y="128"/>
                    <a:pt x="170" y="157"/>
                    <a:pt x="181" y="188"/>
                  </a:cubicBezTo>
                  <a:cubicBezTo>
                    <a:pt x="176" y="194"/>
                    <a:pt x="175" y="201"/>
                    <a:pt x="176" y="208"/>
                  </a:cubicBezTo>
                  <a:cubicBezTo>
                    <a:pt x="166" y="217"/>
                    <a:pt x="156" y="225"/>
                    <a:pt x="147" y="233"/>
                  </a:cubicBezTo>
                  <a:cubicBezTo>
                    <a:pt x="144" y="232"/>
                    <a:pt x="142" y="232"/>
                    <a:pt x="139" y="232"/>
                  </a:cubicBezTo>
                  <a:cubicBezTo>
                    <a:pt x="138" y="232"/>
                    <a:pt x="137" y="232"/>
                    <a:pt x="135" y="232"/>
                  </a:cubicBezTo>
                  <a:cubicBezTo>
                    <a:pt x="134" y="233"/>
                    <a:pt x="132" y="233"/>
                    <a:pt x="131" y="234"/>
                  </a:cubicBezTo>
                  <a:close/>
                  <a:moveTo>
                    <a:pt x="47" y="216"/>
                  </a:moveTo>
                  <a:cubicBezTo>
                    <a:pt x="47" y="204"/>
                    <a:pt x="47" y="192"/>
                    <a:pt x="48" y="181"/>
                  </a:cubicBezTo>
                  <a:cubicBezTo>
                    <a:pt x="49" y="182"/>
                    <a:pt x="51" y="184"/>
                    <a:pt x="52" y="185"/>
                  </a:cubicBezTo>
                  <a:cubicBezTo>
                    <a:pt x="52" y="188"/>
                    <a:pt x="51" y="190"/>
                    <a:pt x="51" y="192"/>
                  </a:cubicBezTo>
                  <a:cubicBezTo>
                    <a:pt x="50" y="197"/>
                    <a:pt x="51" y="201"/>
                    <a:pt x="53" y="204"/>
                  </a:cubicBezTo>
                  <a:cubicBezTo>
                    <a:pt x="51" y="208"/>
                    <a:pt x="49" y="212"/>
                    <a:pt x="47" y="216"/>
                  </a:cubicBezTo>
                  <a:close/>
                  <a:moveTo>
                    <a:pt x="411" y="191"/>
                  </a:moveTo>
                  <a:cubicBezTo>
                    <a:pt x="411" y="191"/>
                    <a:pt x="410" y="191"/>
                    <a:pt x="410" y="191"/>
                  </a:cubicBezTo>
                  <a:cubicBezTo>
                    <a:pt x="410" y="191"/>
                    <a:pt x="410" y="191"/>
                    <a:pt x="410" y="191"/>
                  </a:cubicBezTo>
                  <a:cubicBezTo>
                    <a:pt x="403" y="181"/>
                    <a:pt x="397" y="171"/>
                    <a:pt x="390" y="162"/>
                  </a:cubicBezTo>
                  <a:cubicBezTo>
                    <a:pt x="398" y="166"/>
                    <a:pt x="407" y="171"/>
                    <a:pt x="415" y="176"/>
                  </a:cubicBezTo>
                  <a:cubicBezTo>
                    <a:pt x="415" y="178"/>
                    <a:pt x="416" y="180"/>
                    <a:pt x="416" y="181"/>
                  </a:cubicBezTo>
                  <a:cubicBezTo>
                    <a:pt x="415" y="185"/>
                    <a:pt x="413" y="188"/>
                    <a:pt x="411" y="191"/>
                  </a:cubicBezTo>
                  <a:close/>
                  <a:moveTo>
                    <a:pt x="207" y="184"/>
                  </a:moveTo>
                  <a:cubicBezTo>
                    <a:pt x="204" y="182"/>
                    <a:pt x="200" y="181"/>
                    <a:pt x="197" y="181"/>
                  </a:cubicBezTo>
                  <a:cubicBezTo>
                    <a:pt x="196" y="181"/>
                    <a:pt x="196" y="181"/>
                    <a:pt x="196" y="181"/>
                  </a:cubicBezTo>
                  <a:cubicBezTo>
                    <a:pt x="185" y="152"/>
                    <a:pt x="175" y="124"/>
                    <a:pt x="168" y="101"/>
                  </a:cubicBezTo>
                  <a:cubicBezTo>
                    <a:pt x="168" y="101"/>
                    <a:pt x="169" y="101"/>
                    <a:pt x="169" y="101"/>
                  </a:cubicBezTo>
                  <a:cubicBezTo>
                    <a:pt x="173" y="98"/>
                    <a:pt x="177" y="93"/>
                    <a:pt x="178" y="88"/>
                  </a:cubicBezTo>
                  <a:cubicBezTo>
                    <a:pt x="205" y="93"/>
                    <a:pt x="246" y="102"/>
                    <a:pt x="295" y="120"/>
                  </a:cubicBezTo>
                  <a:cubicBezTo>
                    <a:pt x="266" y="139"/>
                    <a:pt x="235" y="162"/>
                    <a:pt x="207" y="184"/>
                  </a:cubicBezTo>
                  <a:close/>
                  <a:moveTo>
                    <a:pt x="342" y="123"/>
                  </a:moveTo>
                  <a:cubicBezTo>
                    <a:pt x="338" y="121"/>
                    <a:pt x="334" y="119"/>
                    <a:pt x="331" y="118"/>
                  </a:cubicBezTo>
                  <a:cubicBezTo>
                    <a:pt x="330" y="118"/>
                    <a:pt x="330" y="117"/>
                    <a:pt x="330" y="117"/>
                  </a:cubicBezTo>
                  <a:cubicBezTo>
                    <a:pt x="333" y="118"/>
                    <a:pt x="336" y="119"/>
                    <a:pt x="339" y="119"/>
                  </a:cubicBezTo>
                  <a:cubicBezTo>
                    <a:pt x="339" y="119"/>
                    <a:pt x="339" y="119"/>
                    <a:pt x="339" y="119"/>
                  </a:cubicBezTo>
                  <a:cubicBezTo>
                    <a:pt x="340" y="120"/>
                    <a:pt x="341" y="121"/>
                    <a:pt x="342" y="123"/>
                  </a:cubicBezTo>
                  <a:close/>
                  <a:moveTo>
                    <a:pt x="300" y="106"/>
                  </a:moveTo>
                  <a:cubicBezTo>
                    <a:pt x="259" y="92"/>
                    <a:pt x="216" y="80"/>
                    <a:pt x="177" y="74"/>
                  </a:cubicBezTo>
                  <a:cubicBezTo>
                    <a:pt x="177" y="74"/>
                    <a:pt x="176" y="74"/>
                    <a:pt x="176" y="74"/>
                  </a:cubicBezTo>
                  <a:cubicBezTo>
                    <a:pt x="192" y="60"/>
                    <a:pt x="208" y="47"/>
                    <a:pt x="226" y="34"/>
                  </a:cubicBezTo>
                  <a:cubicBezTo>
                    <a:pt x="228" y="36"/>
                    <a:pt x="231" y="36"/>
                    <a:pt x="234" y="36"/>
                  </a:cubicBezTo>
                  <a:cubicBezTo>
                    <a:pt x="236" y="36"/>
                    <a:pt x="238" y="36"/>
                    <a:pt x="240" y="36"/>
                  </a:cubicBezTo>
                  <a:cubicBezTo>
                    <a:pt x="242" y="35"/>
                    <a:pt x="245" y="34"/>
                    <a:pt x="247" y="33"/>
                  </a:cubicBezTo>
                  <a:cubicBezTo>
                    <a:pt x="270" y="47"/>
                    <a:pt x="296" y="71"/>
                    <a:pt x="322" y="99"/>
                  </a:cubicBezTo>
                  <a:cubicBezTo>
                    <a:pt x="322" y="100"/>
                    <a:pt x="322" y="101"/>
                    <a:pt x="322" y="102"/>
                  </a:cubicBezTo>
                  <a:cubicBezTo>
                    <a:pt x="320" y="104"/>
                    <a:pt x="320" y="104"/>
                    <a:pt x="320" y="104"/>
                  </a:cubicBezTo>
                  <a:cubicBezTo>
                    <a:pt x="317" y="102"/>
                    <a:pt x="314" y="102"/>
                    <a:pt x="311" y="102"/>
                  </a:cubicBezTo>
                  <a:cubicBezTo>
                    <a:pt x="307" y="102"/>
                    <a:pt x="303" y="103"/>
                    <a:pt x="300" y="106"/>
                  </a:cubicBezTo>
                  <a:close/>
                </a:path>
              </a:pathLst>
            </a:custGeom>
            <a:solidFill>
              <a:srgbClr val="4E4E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535400" y="3387038"/>
              <a:ext cx="3350100" cy="13227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ru" sz="1800">
                  <a:solidFill>
                    <a:schemeClr val="dk2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Увеличение возможностей Web App приложения + хостинг</a:t>
              </a:r>
              <a:endParaRPr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sp>
        <p:nvSpPr>
          <p:cNvPr id="247" name="Google Shape;247;p23"/>
          <p:cNvSpPr/>
          <p:nvPr/>
        </p:nvSpPr>
        <p:spPr>
          <a:xfrm>
            <a:off x="5088800" y="3387050"/>
            <a:ext cx="3644700" cy="1322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Аутентификация пользователей через школьную почту</a:t>
            </a:r>
            <a:endParaRPr sz="18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48" name="Google Shape;248;p23"/>
          <p:cNvGrpSpPr/>
          <p:nvPr/>
        </p:nvGrpSpPr>
        <p:grpSpPr>
          <a:xfrm>
            <a:off x="8040983" y="3551390"/>
            <a:ext cx="433526" cy="485585"/>
            <a:chOff x="3378201" y="2701925"/>
            <a:chExt cx="542925" cy="684212"/>
          </a:xfrm>
        </p:grpSpPr>
        <p:sp>
          <p:nvSpPr>
            <p:cNvPr id="249" name="Google Shape;249;p23"/>
            <p:cNvSpPr/>
            <p:nvPr/>
          </p:nvSpPr>
          <p:spPr>
            <a:xfrm>
              <a:off x="3500438" y="2949575"/>
              <a:ext cx="196850" cy="112712"/>
            </a:xfrm>
            <a:custGeom>
              <a:rect b="b" l="l" r="r" t="t"/>
              <a:pathLst>
                <a:path extrusionOk="0" h="37" w="65">
                  <a:moveTo>
                    <a:pt x="5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8" y="0"/>
                    <a:pt x="3" y="5"/>
                    <a:pt x="3" y="1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5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3548063" y="2835275"/>
              <a:ext cx="99900" cy="99900"/>
            </a:xfrm>
            <a:prstGeom prst="ellipse">
              <a:avLst/>
            </a:pr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3735388" y="2717800"/>
              <a:ext cx="169863" cy="168275"/>
            </a:xfrm>
            <a:custGeom>
              <a:rect b="b" l="l" r="r" t="t"/>
              <a:pathLst>
                <a:path extrusionOk="0" h="106" w="107">
                  <a:moveTo>
                    <a:pt x="0" y="0"/>
                  </a:moveTo>
                  <a:lnTo>
                    <a:pt x="0" y="106"/>
                  </a:lnTo>
                  <a:lnTo>
                    <a:pt x="107" y="1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C3C3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3378201" y="2701925"/>
              <a:ext cx="542925" cy="684212"/>
            </a:xfrm>
            <a:custGeom>
              <a:rect b="b" l="l" r="r" t="t"/>
              <a:pathLst>
                <a:path extrusionOk="0" h="226" w="179">
                  <a:moveTo>
                    <a:pt x="160" y="75"/>
                  </a:moveTo>
                  <a:cubicBezTo>
                    <a:pt x="160" y="85"/>
                    <a:pt x="160" y="85"/>
                    <a:pt x="160" y="85"/>
                  </a:cubicBezTo>
                  <a:cubicBezTo>
                    <a:pt x="160" y="132"/>
                    <a:pt x="160" y="132"/>
                    <a:pt x="160" y="132"/>
                  </a:cubicBezTo>
                  <a:cubicBezTo>
                    <a:pt x="160" y="188"/>
                    <a:pt x="160" y="188"/>
                    <a:pt x="160" y="188"/>
                  </a:cubicBezTo>
                  <a:cubicBezTo>
                    <a:pt x="160" y="199"/>
                    <a:pt x="152" y="207"/>
                    <a:pt x="141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28" y="207"/>
                    <a:pt x="19" y="199"/>
                    <a:pt x="19" y="18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27"/>
                    <a:pt x="28" y="19"/>
                    <a:pt x="38" y="19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209"/>
                    <a:pt x="17" y="226"/>
                    <a:pt x="38" y="226"/>
                  </a:cubicBezTo>
                  <a:cubicBezTo>
                    <a:pt x="141" y="226"/>
                    <a:pt x="141" y="226"/>
                    <a:pt x="141" y="226"/>
                  </a:cubicBezTo>
                  <a:cubicBezTo>
                    <a:pt x="162" y="226"/>
                    <a:pt x="179" y="209"/>
                    <a:pt x="179" y="188"/>
                  </a:cubicBezTo>
                  <a:cubicBezTo>
                    <a:pt x="179" y="75"/>
                    <a:pt x="179" y="75"/>
                    <a:pt x="179" y="75"/>
                  </a:cubicBezTo>
                  <a:lnTo>
                    <a:pt x="160" y="75"/>
                  </a:lnTo>
                  <a:close/>
                </a:path>
              </a:pathLst>
            </a:custGeom>
            <a:solidFill>
              <a:srgbClr val="3C3C3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3500438" y="3128963"/>
              <a:ext cx="293700" cy="27000"/>
            </a:xfrm>
            <a:prstGeom prst="rect">
              <a:avLst/>
            </a:pr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3500438" y="3209925"/>
              <a:ext cx="293700" cy="28500"/>
            </a:xfrm>
            <a:prstGeom prst="rect">
              <a:avLst/>
            </a:pr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5" name="Google Shape;255;p23"/>
          <p:cNvSpPr/>
          <p:nvPr/>
        </p:nvSpPr>
        <p:spPr>
          <a:xfrm>
            <a:off x="1487325" y="2551300"/>
            <a:ext cx="1151700" cy="7245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3"/>
          <p:cNvSpPr/>
          <p:nvPr/>
        </p:nvSpPr>
        <p:spPr>
          <a:xfrm rot="-5400000">
            <a:off x="3911300" y="3686150"/>
            <a:ext cx="1151700" cy="7245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3"/>
          <p:cNvSpPr/>
          <p:nvPr/>
        </p:nvSpPr>
        <p:spPr>
          <a:xfrm>
            <a:off x="5088800" y="1117350"/>
            <a:ext cx="3644700" cy="1322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Создание web-сайта для интерактивного отображения всех броней</a:t>
            </a:r>
            <a:endParaRPr sz="18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8" name="Google Shape;258;p23"/>
          <p:cNvSpPr/>
          <p:nvPr/>
        </p:nvSpPr>
        <p:spPr>
          <a:xfrm rot="10800000">
            <a:off x="6335300" y="2539675"/>
            <a:ext cx="1151700" cy="7245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" name="Google Shape;259;p23"/>
          <p:cNvGrpSpPr/>
          <p:nvPr/>
        </p:nvGrpSpPr>
        <p:grpSpPr>
          <a:xfrm>
            <a:off x="5415476" y="488605"/>
            <a:ext cx="566111" cy="485552"/>
            <a:chOff x="4613276" y="4024313"/>
            <a:chExt cx="808038" cy="650874"/>
          </a:xfrm>
        </p:grpSpPr>
        <p:sp>
          <p:nvSpPr>
            <p:cNvPr id="260" name="Google Shape;260;p23"/>
            <p:cNvSpPr/>
            <p:nvPr/>
          </p:nvSpPr>
          <p:spPr>
            <a:xfrm>
              <a:off x="4876801" y="4024313"/>
              <a:ext cx="284163" cy="196850"/>
            </a:xfrm>
            <a:custGeom>
              <a:rect b="b" l="l" r="r" t="t"/>
              <a:pathLst>
                <a:path extrusionOk="0" h="65" w="94">
                  <a:moveTo>
                    <a:pt x="55" y="5"/>
                  </a:moveTo>
                  <a:cubicBezTo>
                    <a:pt x="54" y="2"/>
                    <a:pt x="50" y="0"/>
                    <a:pt x="47" y="0"/>
                  </a:cubicBezTo>
                  <a:cubicBezTo>
                    <a:pt x="44" y="0"/>
                    <a:pt x="40" y="2"/>
                    <a:pt x="39" y="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94" y="65"/>
                    <a:pt x="94" y="65"/>
                    <a:pt x="94" y="65"/>
                  </a:cubicBezTo>
                  <a:lnTo>
                    <a:pt x="55" y="5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5060951" y="4498975"/>
              <a:ext cx="360363" cy="176212"/>
            </a:xfrm>
            <a:custGeom>
              <a:rect b="b" l="l" r="r" t="t"/>
              <a:pathLst>
                <a:path extrusionOk="0" h="58" w="119">
                  <a:moveTo>
                    <a:pt x="117" y="42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15" y="58"/>
                    <a:pt x="119" y="53"/>
                    <a:pt x="119" y="48"/>
                  </a:cubicBezTo>
                  <a:cubicBezTo>
                    <a:pt x="119" y="46"/>
                    <a:pt x="118" y="44"/>
                    <a:pt x="117" y="42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4613276" y="4498975"/>
              <a:ext cx="363538" cy="176212"/>
            </a:xfrm>
            <a:custGeom>
              <a:rect b="b" l="l" r="r" t="t"/>
              <a:pathLst>
                <a:path extrusionOk="0" h="58" w="120">
                  <a:moveTo>
                    <a:pt x="30" y="0"/>
                  </a:moveTo>
                  <a:cubicBezTo>
                    <a:pt x="2" y="43"/>
                    <a:pt x="2" y="43"/>
                    <a:pt x="2" y="43"/>
                  </a:cubicBezTo>
                  <a:cubicBezTo>
                    <a:pt x="0" y="46"/>
                    <a:pt x="0" y="50"/>
                    <a:pt x="2" y="53"/>
                  </a:cubicBezTo>
                  <a:cubicBezTo>
                    <a:pt x="4" y="56"/>
                    <a:pt x="7" y="58"/>
                    <a:pt x="11" y="58"/>
                  </a:cubicBezTo>
                  <a:cubicBezTo>
                    <a:pt x="120" y="58"/>
                    <a:pt x="120" y="58"/>
                    <a:pt x="120" y="58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4729163" y="4260850"/>
              <a:ext cx="581025" cy="200025"/>
            </a:xfrm>
            <a:custGeom>
              <a:rect b="b" l="l" r="r" t="t"/>
              <a:pathLst>
                <a:path extrusionOk="0" h="66" w="192">
                  <a:moveTo>
                    <a:pt x="76" y="48"/>
                  </a:moveTo>
                  <a:cubicBezTo>
                    <a:pt x="72" y="48"/>
                    <a:pt x="72" y="48"/>
                    <a:pt x="72" y="48"/>
                  </a:cubicBezTo>
                  <a:cubicBezTo>
                    <a:pt x="59" y="48"/>
                    <a:pt x="59" y="41"/>
                    <a:pt x="66" y="35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34" y="42"/>
                    <a:pt x="133" y="48"/>
                    <a:pt x="120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66"/>
                    <a:pt x="110" y="66"/>
                    <a:pt x="110" y="66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2" y="48"/>
                    <a:pt x="82" y="48"/>
                    <a:pt x="82" y="48"/>
                  </a:cubicBezTo>
                  <a:lnTo>
                    <a:pt x="76" y="48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p23"/>
          <p:cNvSpPr txBox="1"/>
          <p:nvPr/>
        </p:nvSpPr>
        <p:spPr>
          <a:xfrm rot="-5400000">
            <a:off x="-124425" y="1584400"/>
            <a:ext cx="86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>
                <a:latin typeface="Courier New"/>
                <a:ea typeface="Courier New"/>
                <a:cs typeface="Courier New"/>
                <a:sym typeface="Courier New"/>
              </a:rPr>
              <a:t>1 week</a:t>
            </a:r>
            <a:endParaRPr b="1" i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5" name="Google Shape;265;p23"/>
          <p:cNvSpPr txBox="1"/>
          <p:nvPr/>
        </p:nvSpPr>
        <p:spPr>
          <a:xfrm rot="-5400000">
            <a:off x="-97900" y="3848300"/>
            <a:ext cx="86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>
                <a:latin typeface="Courier New"/>
                <a:ea typeface="Courier New"/>
                <a:cs typeface="Courier New"/>
                <a:sym typeface="Courier New"/>
              </a:rPr>
              <a:t>1 week</a:t>
            </a:r>
            <a:endParaRPr b="1" i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6" name="Google Shape;266;p23"/>
          <p:cNvSpPr txBox="1"/>
          <p:nvPr/>
        </p:nvSpPr>
        <p:spPr>
          <a:xfrm rot="-5400000">
            <a:off x="8328950" y="3848300"/>
            <a:ext cx="120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>
                <a:latin typeface="Courier New"/>
                <a:ea typeface="Courier New"/>
                <a:cs typeface="Courier New"/>
                <a:sym typeface="Courier New"/>
              </a:rPr>
              <a:t>1-2 weeks</a:t>
            </a:r>
            <a:endParaRPr b="1" i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7" name="Google Shape;267;p23"/>
          <p:cNvSpPr txBox="1"/>
          <p:nvPr/>
        </p:nvSpPr>
        <p:spPr>
          <a:xfrm rot="-5400000">
            <a:off x="8328950" y="1584400"/>
            <a:ext cx="120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>
                <a:latin typeface="Courier New"/>
                <a:ea typeface="Courier New"/>
                <a:cs typeface="Courier New"/>
                <a:sym typeface="Courier New"/>
              </a:rPr>
              <a:t>1-2 weeks</a:t>
            </a:r>
            <a:endParaRPr b="1" i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61750"/>
            <a:ext cx="8839200" cy="422000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4"/>
          <p:cNvSpPr txBox="1"/>
          <p:nvPr>
            <p:ph type="title"/>
          </p:nvPr>
        </p:nvSpPr>
        <p:spPr>
          <a:xfrm>
            <a:off x="311700" y="68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Рост знаний за неделю Weeklython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74" name="Google Shape;274;p24"/>
          <p:cNvGrpSpPr/>
          <p:nvPr/>
        </p:nvGrpSpPr>
        <p:grpSpPr>
          <a:xfrm>
            <a:off x="6711089" y="68493"/>
            <a:ext cx="525114" cy="672613"/>
            <a:chOff x="1808163" y="4084638"/>
            <a:chExt cx="630237" cy="768349"/>
          </a:xfrm>
        </p:grpSpPr>
        <p:sp>
          <p:nvSpPr>
            <p:cNvPr id="275" name="Google Shape;275;p24"/>
            <p:cNvSpPr/>
            <p:nvPr/>
          </p:nvSpPr>
          <p:spPr>
            <a:xfrm>
              <a:off x="1966913" y="4302125"/>
              <a:ext cx="136525" cy="227013"/>
            </a:xfrm>
            <a:custGeom>
              <a:rect b="b" l="l" r="r" t="t"/>
              <a:pathLst>
                <a:path extrusionOk="0" h="334" w="199">
                  <a:moveTo>
                    <a:pt x="159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8" y="286"/>
                    <a:pt x="48" y="286"/>
                    <a:pt x="48" y="286"/>
                  </a:cubicBezTo>
                  <a:cubicBezTo>
                    <a:pt x="160" y="286"/>
                    <a:pt x="160" y="286"/>
                    <a:pt x="160" y="286"/>
                  </a:cubicBezTo>
                  <a:cubicBezTo>
                    <a:pt x="144" y="334"/>
                    <a:pt x="144" y="334"/>
                    <a:pt x="144" y="334"/>
                  </a:cubicBezTo>
                  <a:cubicBezTo>
                    <a:pt x="24" y="334"/>
                    <a:pt x="24" y="334"/>
                    <a:pt x="24" y="334"/>
                  </a:cubicBezTo>
                  <a:cubicBezTo>
                    <a:pt x="11" y="334"/>
                    <a:pt x="0" y="323"/>
                    <a:pt x="0" y="31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59" y="48"/>
                    <a:pt x="159" y="48"/>
                    <a:pt x="159" y="48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4"/>
            <p:cNvSpPr/>
            <p:nvPr/>
          </p:nvSpPr>
          <p:spPr>
            <a:xfrm>
              <a:off x="2030413" y="4244975"/>
              <a:ext cx="214313" cy="339725"/>
            </a:xfrm>
            <a:custGeom>
              <a:rect b="b" l="l" r="r" t="t"/>
              <a:pathLst>
                <a:path extrusionOk="0" h="499" w="314">
                  <a:moveTo>
                    <a:pt x="172" y="201"/>
                  </a:moveTo>
                  <a:cubicBezTo>
                    <a:pt x="235" y="9"/>
                    <a:pt x="235" y="9"/>
                    <a:pt x="235" y="9"/>
                  </a:cubicBezTo>
                  <a:cubicBezTo>
                    <a:pt x="237" y="4"/>
                    <a:pt x="229" y="0"/>
                    <a:pt x="226" y="4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2" y="281"/>
                    <a:pt x="142" y="281"/>
                    <a:pt x="142" y="281"/>
                  </a:cubicBezTo>
                  <a:cubicBezTo>
                    <a:pt x="73" y="490"/>
                    <a:pt x="73" y="490"/>
                    <a:pt x="73" y="490"/>
                  </a:cubicBezTo>
                  <a:cubicBezTo>
                    <a:pt x="71" y="495"/>
                    <a:pt x="79" y="499"/>
                    <a:pt x="82" y="494"/>
                  </a:cubicBezTo>
                  <a:cubicBezTo>
                    <a:pt x="314" y="202"/>
                    <a:pt x="314" y="202"/>
                    <a:pt x="314" y="202"/>
                  </a:cubicBezTo>
                  <a:cubicBezTo>
                    <a:pt x="172" y="201"/>
                    <a:pt x="172" y="201"/>
                    <a:pt x="172" y="201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4"/>
            <p:cNvSpPr/>
            <p:nvPr/>
          </p:nvSpPr>
          <p:spPr>
            <a:xfrm>
              <a:off x="2166938" y="4302125"/>
              <a:ext cx="180975" cy="227013"/>
            </a:xfrm>
            <a:custGeom>
              <a:rect b="b" l="l" r="r" t="t"/>
              <a:pathLst>
                <a:path extrusionOk="0" h="334" w="267">
                  <a:moveTo>
                    <a:pt x="161" y="48"/>
                  </a:moveTo>
                  <a:cubicBezTo>
                    <a:pt x="42" y="48"/>
                    <a:pt x="42" y="48"/>
                    <a:pt x="42" y="4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98" y="0"/>
                    <a:pt x="209" y="11"/>
                    <a:pt x="209" y="24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10" y="92"/>
                    <a:pt x="210" y="92"/>
                    <a:pt x="210" y="92"/>
                  </a:cubicBezTo>
                  <a:cubicBezTo>
                    <a:pt x="243" y="92"/>
                    <a:pt x="243" y="92"/>
                    <a:pt x="243" y="92"/>
                  </a:cubicBezTo>
                  <a:cubicBezTo>
                    <a:pt x="256" y="92"/>
                    <a:pt x="267" y="103"/>
                    <a:pt x="267" y="116"/>
                  </a:cubicBezTo>
                  <a:cubicBezTo>
                    <a:pt x="267" y="199"/>
                    <a:pt x="267" y="199"/>
                    <a:pt x="267" y="199"/>
                  </a:cubicBezTo>
                  <a:cubicBezTo>
                    <a:pt x="267" y="212"/>
                    <a:pt x="256" y="223"/>
                    <a:pt x="243" y="223"/>
                  </a:cubicBezTo>
                  <a:cubicBezTo>
                    <a:pt x="210" y="223"/>
                    <a:pt x="210" y="223"/>
                    <a:pt x="210" y="223"/>
                  </a:cubicBezTo>
                  <a:cubicBezTo>
                    <a:pt x="209" y="223"/>
                    <a:pt x="209" y="223"/>
                    <a:pt x="209" y="223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9" y="323"/>
                    <a:pt x="198" y="334"/>
                    <a:pt x="185" y="334"/>
                  </a:cubicBezTo>
                  <a:cubicBezTo>
                    <a:pt x="0" y="334"/>
                    <a:pt x="0" y="334"/>
                    <a:pt x="0" y="334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161" y="286"/>
                    <a:pt x="161" y="286"/>
                    <a:pt x="161" y="286"/>
                  </a:cubicBezTo>
                  <a:cubicBezTo>
                    <a:pt x="161" y="48"/>
                    <a:pt x="161" y="48"/>
                    <a:pt x="161" y="48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4"/>
            <p:cNvSpPr/>
            <p:nvPr/>
          </p:nvSpPr>
          <p:spPr>
            <a:xfrm>
              <a:off x="1808163" y="4084638"/>
              <a:ext cx="630237" cy="768349"/>
            </a:xfrm>
            <a:custGeom>
              <a:rect b="b" l="l" r="r" t="t"/>
              <a:pathLst>
                <a:path extrusionOk="0" h="1129" w="927">
                  <a:moveTo>
                    <a:pt x="86" y="874"/>
                  </a:moveTo>
                  <a:cubicBezTo>
                    <a:pt x="67" y="864"/>
                    <a:pt x="69" y="836"/>
                    <a:pt x="89" y="830"/>
                  </a:cubicBezTo>
                  <a:cubicBezTo>
                    <a:pt x="53" y="815"/>
                    <a:pt x="79" y="791"/>
                    <a:pt x="87" y="762"/>
                  </a:cubicBezTo>
                  <a:cubicBezTo>
                    <a:pt x="54" y="755"/>
                    <a:pt x="21" y="752"/>
                    <a:pt x="6" y="721"/>
                  </a:cubicBezTo>
                  <a:cubicBezTo>
                    <a:pt x="1" y="710"/>
                    <a:pt x="0" y="698"/>
                    <a:pt x="3" y="685"/>
                  </a:cubicBezTo>
                  <a:cubicBezTo>
                    <a:pt x="4" y="685"/>
                    <a:pt x="4" y="685"/>
                    <a:pt x="4" y="685"/>
                  </a:cubicBezTo>
                  <a:cubicBezTo>
                    <a:pt x="41" y="614"/>
                    <a:pt x="41" y="614"/>
                    <a:pt x="41" y="614"/>
                  </a:cubicBezTo>
                  <a:cubicBezTo>
                    <a:pt x="41" y="614"/>
                    <a:pt x="41" y="614"/>
                    <a:pt x="41" y="614"/>
                  </a:cubicBezTo>
                  <a:cubicBezTo>
                    <a:pt x="129" y="457"/>
                    <a:pt x="102" y="517"/>
                    <a:pt x="102" y="438"/>
                  </a:cubicBezTo>
                  <a:cubicBezTo>
                    <a:pt x="102" y="438"/>
                    <a:pt x="102" y="438"/>
                    <a:pt x="102" y="438"/>
                  </a:cubicBezTo>
                  <a:cubicBezTo>
                    <a:pt x="102" y="244"/>
                    <a:pt x="315" y="68"/>
                    <a:pt x="519" y="68"/>
                  </a:cubicBezTo>
                  <a:cubicBezTo>
                    <a:pt x="737" y="68"/>
                    <a:pt x="927" y="212"/>
                    <a:pt x="927" y="436"/>
                  </a:cubicBezTo>
                  <a:cubicBezTo>
                    <a:pt x="927" y="651"/>
                    <a:pt x="772" y="751"/>
                    <a:pt x="792" y="879"/>
                  </a:cubicBezTo>
                  <a:cubicBezTo>
                    <a:pt x="804" y="954"/>
                    <a:pt x="850" y="1014"/>
                    <a:pt x="886" y="1078"/>
                  </a:cubicBezTo>
                  <a:cubicBezTo>
                    <a:pt x="901" y="1106"/>
                    <a:pt x="859" y="1129"/>
                    <a:pt x="844" y="1102"/>
                  </a:cubicBezTo>
                  <a:cubicBezTo>
                    <a:pt x="801" y="1025"/>
                    <a:pt x="722" y="920"/>
                    <a:pt x="746" y="818"/>
                  </a:cubicBezTo>
                  <a:cubicBezTo>
                    <a:pt x="778" y="675"/>
                    <a:pt x="878" y="609"/>
                    <a:pt x="878" y="436"/>
                  </a:cubicBezTo>
                  <a:cubicBezTo>
                    <a:pt x="878" y="133"/>
                    <a:pt x="472" y="0"/>
                    <a:pt x="240" y="241"/>
                  </a:cubicBezTo>
                  <a:cubicBezTo>
                    <a:pt x="185" y="298"/>
                    <a:pt x="151" y="369"/>
                    <a:pt x="151" y="438"/>
                  </a:cubicBezTo>
                  <a:cubicBezTo>
                    <a:pt x="151" y="438"/>
                    <a:pt x="151" y="438"/>
                    <a:pt x="151" y="438"/>
                  </a:cubicBezTo>
                  <a:cubicBezTo>
                    <a:pt x="151" y="450"/>
                    <a:pt x="152" y="463"/>
                    <a:pt x="154" y="475"/>
                  </a:cubicBezTo>
                  <a:cubicBezTo>
                    <a:pt x="160" y="505"/>
                    <a:pt x="121" y="572"/>
                    <a:pt x="83" y="638"/>
                  </a:cubicBezTo>
                  <a:cubicBezTo>
                    <a:pt x="83" y="638"/>
                    <a:pt x="83" y="638"/>
                    <a:pt x="83" y="638"/>
                  </a:cubicBezTo>
                  <a:cubicBezTo>
                    <a:pt x="50" y="698"/>
                    <a:pt x="50" y="698"/>
                    <a:pt x="50" y="698"/>
                  </a:cubicBezTo>
                  <a:cubicBezTo>
                    <a:pt x="50" y="698"/>
                    <a:pt x="50" y="698"/>
                    <a:pt x="50" y="698"/>
                  </a:cubicBezTo>
                  <a:cubicBezTo>
                    <a:pt x="47" y="708"/>
                    <a:pt x="109" y="717"/>
                    <a:pt x="123" y="720"/>
                  </a:cubicBezTo>
                  <a:cubicBezTo>
                    <a:pt x="154" y="727"/>
                    <a:pt x="138" y="759"/>
                    <a:pt x="135" y="771"/>
                  </a:cubicBezTo>
                  <a:cubicBezTo>
                    <a:pt x="133" y="778"/>
                    <a:pt x="131" y="785"/>
                    <a:pt x="129" y="792"/>
                  </a:cubicBezTo>
                  <a:cubicBezTo>
                    <a:pt x="157" y="799"/>
                    <a:pt x="193" y="792"/>
                    <a:pt x="191" y="823"/>
                  </a:cubicBezTo>
                  <a:cubicBezTo>
                    <a:pt x="189" y="855"/>
                    <a:pt x="147" y="845"/>
                    <a:pt x="124" y="841"/>
                  </a:cubicBezTo>
                  <a:cubicBezTo>
                    <a:pt x="194" y="887"/>
                    <a:pt x="98" y="941"/>
                    <a:pt x="172" y="975"/>
                  </a:cubicBezTo>
                  <a:cubicBezTo>
                    <a:pt x="206" y="991"/>
                    <a:pt x="288" y="1003"/>
                    <a:pt x="316" y="1006"/>
                  </a:cubicBezTo>
                  <a:cubicBezTo>
                    <a:pt x="379" y="1014"/>
                    <a:pt x="400" y="1017"/>
                    <a:pt x="431" y="1079"/>
                  </a:cubicBezTo>
                  <a:cubicBezTo>
                    <a:pt x="446" y="1107"/>
                    <a:pt x="403" y="1129"/>
                    <a:pt x="388" y="1101"/>
                  </a:cubicBezTo>
                  <a:cubicBezTo>
                    <a:pt x="359" y="1043"/>
                    <a:pt x="323" y="1062"/>
                    <a:pt x="217" y="1039"/>
                  </a:cubicBezTo>
                  <a:cubicBezTo>
                    <a:pt x="172" y="1029"/>
                    <a:pt x="122" y="1017"/>
                    <a:pt x="102" y="971"/>
                  </a:cubicBezTo>
                  <a:cubicBezTo>
                    <a:pt x="74" y="908"/>
                    <a:pt x="124" y="894"/>
                    <a:pt x="86" y="874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>
            <p:ph type="title"/>
          </p:nvPr>
        </p:nvSpPr>
        <p:spPr>
          <a:xfrm>
            <a:off x="5442950" y="2285400"/>
            <a:ext cx="741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Видео!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84" name="Google Shape;284;p25"/>
          <p:cNvGrpSpPr/>
          <p:nvPr/>
        </p:nvGrpSpPr>
        <p:grpSpPr>
          <a:xfrm>
            <a:off x="4771429" y="2233612"/>
            <a:ext cx="671513" cy="676276"/>
            <a:chOff x="5811838" y="1374775"/>
            <a:chExt cx="671513" cy="676276"/>
          </a:xfrm>
        </p:grpSpPr>
        <p:sp>
          <p:nvSpPr>
            <p:cNvPr id="285" name="Google Shape;285;p25"/>
            <p:cNvSpPr/>
            <p:nvPr/>
          </p:nvSpPr>
          <p:spPr>
            <a:xfrm>
              <a:off x="5811838" y="1374775"/>
              <a:ext cx="671513" cy="676275"/>
            </a:xfrm>
            <a:custGeom>
              <a:rect b="b" l="l" r="r" t="t"/>
              <a:pathLst>
                <a:path extrusionOk="0" h="192" w="191">
                  <a:moveTo>
                    <a:pt x="191" y="178"/>
                  </a:moveTo>
                  <a:cubicBezTo>
                    <a:pt x="191" y="186"/>
                    <a:pt x="185" y="192"/>
                    <a:pt x="177" y="192"/>
                  </a:cubicBezTo>
                  <a:cubicBezTo>
                    <a:pt x="14" y="192"/>
                    <a:pt x="14" y="192"/>
                    <a:pt x="14" y="192"/>
                  </a:cubicBezTo>
                  <a:cubicBezTo>
                    <a:pt x="7" y="192"/>
                    <a:pt x="0" y="186"/>
                    <a:pt x="0" y="17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85" y="0"/>
                    <a:pt x="191" y="6"/>
                    <a:pt x="191" y="14"/>
                  </a:cubicBezTo>
                  <a:lnTo>
                    <a:pt x="191" y="178"/>
                  </a:lnTo>
                  <a:close/>
                </a:path>
              </a:pathLst>
            </a:custGeom>
            <a:solidFill>
              <a:srgbClr val="FA856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5"/>
            <p:cNvSpPr/>
            <p:nvPr/>
          </p:nvSpPr>
          <p:spPr>
            <a:xfrm>
              <a:off x="5811838" y="1617663"/>
              <a:ext cx="506413" cy="433388"/>
            </a:xfrm>
            <a:custGeom>
              <a:rect b="b" l="l" r="r" t="t"/>
              <a:pathLst>
                <a:path extrusionOk="0" h="123" w="144">
                  <a:moveTo>
                    <a:pt x="107" y="60"/>
                  </a:moveTo>
                  <a:cubicBezTo>
                    <a:pt x="107" y="61"/>
                    <a:pt x="48" y="3"/>
                    <a:pt x="48" y="3"/>
                  </a:cubicBezTo>
                  <a:cubicBezTo>
                    <a:pt x="48" y="3"/>
                    <a:pt x="48" y="0"/>
                    <a:pt x="47" y="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17"/>
                    <a:pt x="7" y="123"/>
                    <a:pt x="1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144" y="68"/>
                    <a:pt x="144" y="68"/>
                    <a:pt x="144" y="68"/>
                  </a:cubicBezTo>
                  <a:cubicBezTo>
                    <a:pt x="130" y="65"/>
                    <a:pt x="107" y="59"/>
                    <a:pt x="107" y="60"/>
                  </a:cubicBezTo>
                  <a:close/>
                </a:path>
              </a:pathLst>
            </a:custGeom>
            <a:solidFill>
              <a:srgbClr val="DC70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5"/>
            <p:cNvSpPr/>
            <p:nvPr/>
          </p:nvSpPr>
          <p:spPr>
            <a:xfrm>
              <a:off x="5959476" y="1512888"/>
              <a:ext cx="373063" cy="376238"/>
            </a:xfrm>
            <a:custGeom>
              <a:rect b="b" l="l" r="r" t="t"/>
              <a:pathLst>
                <a:path extrusionOk="0" h="107" w="106">
                  <a:moveTo>
                    <a:pt x="92" y="24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70" y="12"/>
                    <a:pt x="72" y="10"/>
                    <a:pt x="72" y="8"/>
                  </a:cubicBezTo>
                  <a:cubicBezTo>
                    <a:pt x="72" y="5"/>
                    <a:pt x="70" y="4"/>
                    <a:pt x="67" y="4"/>
                  </a:cubicBezTo>
                  <a:cubicBezTo>
                    <a:pt x="65" y="4"/>
                    <a:pt x="63" y="5"/>
                    <a:pt x="63" y="8"/>
                  </a:cubicBezTo>
                  <a:cubicBezTo>
                    <a:pt x="63" y="8"/>
                    <a:pt x="63" y="9"/>
                    <a:pt x="63" y="9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4"/>
                    <a:pt x="35" y="4"/>
                  </a:cubicBezTo>
                  <a:cubicBezTo>
                    <a:pt x="35" y="1"/>
                    <a:pt x="33" y="0"/>
                    <a:pt x="31" y="0"/>
                  </a:cubicBezTo>
                  <a:cubicBezTo>
                    <a:pt x="28" y="0"/>
                    <a:pt x="26" y="1"/>
                    <a:pt x="26" y="4"/>
                  </a:cubicBezTo>
                  <a:cubicBezTo>
                    <a:pt x="26" y="6"/>
                    <a:pt x="28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8" y="24"/>
                    <a:pt x="0" y="31"/>
                    <a:pt x="0" y="41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94"/>
                    <a:pt x="7" y="102"/>
                    <a:pt x="17" y="102"/>
                  </a:cubicBezTo>
                  <a:cubicBezTo>
                    <a:pt x="18" y="102"/>
                    <a:pt x="18" y="102"/>
                    <a:pt x="18" y="102"/>
                  </a:cubicBezTo>
                  <a:cubicBezTo>
                    <a:pt x="21" y="106"/>
                    <a:pt x="21" y="106"/>
                    <a:pt x="21" y="106"/>
                  </a:cubicBezTo>
                  <a:cubicBezTo>
                    <a:pt x="21" y="107"/>
                    <a:pt x="22" y="107"/>
                    <a:pt x="22" y="106"/>
                  </a:cubicBezTo>
                  <a:cubicBezTo>
                    <a:pt x="24" y="102"/>
                    <a:pt x="24" y="102"/>
                    <a:pt x="24" y="102"/>
                  </a:cubicBezTo>
                  <a:cubicBezTo>
                    <a:pt x="85" y="102"/>
                    <a:pt x="85" y="102"/>
                    <a:pt x="85" y="102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8" y="107"/>
                    <a:pt x="88" y="107"/>
                    <a:pt x="89" y="106"/>
                  </a:cubicBezTo>
                  <a:cubicBezTo>
                    <a:pt x="91" y="102"/>
                    <a:pt x="91" y="102"/>
                    <a:pt x="91" y="102"/>
                  </a:cubicBezTo>
                  <a:cubicBezTo>
                    <a:pt x="92" y="102"/>
                    <a:pt x="92" y="102"/>
                    <a:pt x="92" y="102"/>
                  </a:cubicBezTo>
                  <a:cubicBezTo>
                    <a:pt x="100" y="102"/>
                    <a:pt x="106" y="95"/>
                    <a:pt x="106" y="8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6" y="30"/>
                    <a:pt x="100" y="24"/>
                    <a:pt x="92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5"/>
            <p:cNvSpPr/>
            <p:nvPr/>
          </p:nvSpPr>
          <p:spPr>
            <a:xfrm>
              <a:off x="5991226" y="1628775"/>
              <a:ext cx="260350" cy="211138"/>
            </a:xfrm>
            <a:custGeom>
              <a:rect b="b" l="l" r="r" t="t"/>
              <a:pathLst>
                <a:path extrusionOk="0" h="60" w="74">
                  <a:moveTo>
                    <a:pt x="74" y="48"/>
                  </a:moveTo>
                  <a:cubicBezTo>
                    <a:pt x="74" y="54"/>
                    <a:pt x="68" y="60"/>
                    <a:pt x="61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6" y="60"/>
                    <a:pt x="0" y="54"/>
                    <a:pt x="0" y="4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3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8" y="0"/>
                    <a:pt x="74" y="5"/>
                    <a:pt x="74" y="12"/>
                  </a:cubicBezTo>
                  <a:lnTo>
                    <a:pt x="74" y="48"/>
                  </a:lnTo>
                  <a:close/>
                </a:path>
              </a:pathLst>
            </a:custGeom>
            <a:solidFill>
              <a:srgbClr val="28BC9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5"/>
            <p:cNvSpPr/>
            <p:nvPr/>
          </p:nvSpPr>
          <p:spPr>
            <a:xfrm>
              <a:off x="6286501" y="1635125"/>
              <a:ext cx="20700" cy="17400"/>
            </a:xfrm>
            <a:prstGeom prst="ellipse">
              <a:avLst/>
            </a:prstGeom>
            <a:solidFill>
              <a:srgbClr val="EC507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5"/>
            <p:cNvSpPr/>
            <p:nvPr/>
          </p:nvSpPr>
          <p:spPr>
            <a:xfrm>
              <a:off x="6286501" y="1674813"/>
              <a:ext cx="20700" cy="17400"/>
            </a:xfrm>
            <a:prstGeom prst="ellipse">
              <a:avLst/>
            </a:prstGeom>
            <a:solidFill>
              <a:srgbClr val="EC507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5"/>
            <p:cNvSpPr/>
            <p:nvPr/>
          </p:nvSpPr>
          <p:spPr>
            <a:xfrm>
              <a:off x="6286501" y="1709738"/>
              <a:ext cx="20700" cy="20700"/>
            </a:xfrm>
            <a:prstGeom prst="ellipse">
              <a:avLst/>
            </a:prstGeom>
            <a:solidFill>
              <a:srgbClr val="EC507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5"/>
            <p:cNvSpPr/>
            <p:nvPr/>
          </p:nvSpPr>
          <p:spPr>
            <a:xfrm>
              <a:off x="6275388" y="1793875"/>
              <a:ext cx="39600" cy="41400"/>
            </a:xfrm>
            <a:prstGeom prst="ellipse">
              <a:avLst/>
            </a:prstGeom>
            <a:solidFill>
              <a:srgbClr val="28BC9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93" name="Google Shape;2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324" y="0"/>
            <a:ext cx="235805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725" y="0"/>
            <a:ext cx="23748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6"/>
          <p:cNvSpPr txBox="1"/>
          <p:nvPr/>
        </p:nvSpPr>
        <p:spPr>
          <a:xfrm>
            <a:off x="4572000" y="2110050"/>
            <a:ext cx="3337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400">
                <a:latin typeface="Courier New"/>
                <a:ea typeface="Courier New"/>
                <a:cs typeface="Courier New"/>
                <a:sym typeface="Courier New"/>
              </a:rPr>
              <a:t>Наслаждайтесь ботом!</a:t>
            </a:r>
            <a:endParaRPr i="1"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0" name="Google Shape;300;p26"/>
          <p:cNvSpPr txBox="1"/>
          <p:nvPr/>
        </p:nvSpPr>
        <p:spPr>
          <a:xfrm>
            <a:off x="6250800" y="4304400"/>
            <a:ext cx="3632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ourier New"/>
                <a:ea typeface="Courier New"/>
                <a:cs typeface="Courier New"/>
                <a:sym typeface="Courier New"/>
              </a:rPr>
              <a:t>curtrika@student.21-school.ru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ourier New"/>
                <a:ea typeface="Courier New"/>
                <a:cs typeface="Courier New"/>
                <a:sym typeface="Courier New"/>
              </a:rPr>
              <a:t>arrowwhi@student.21-school.ru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ourier New"/>
                <a:ea typeface="Courier New"/>
                <a:cs typeface="Courier New"/>
                <a:sym typeface="Courier New"/>
              </a:rPr>
              <a:t>kyneshal@student.21-school.ru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ourier New"/>
                <a:ea typeface="Courier New"/>
                <a:cs typeface="Courier New"/>
                <a:sym typeface="Courier New"/>
              </a:rPr>
              <a:t>workerco@student.21-school.ru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4"/>
          <p:cNvGrpSpPr/>
          <p:nvPr/>
        </p:nvGrpSpPr>
        <p:grpSpPr>
          <a:xfrm>
            <a:off x="7946125" y="856524"/>
            <a:ext cx="677723" cy="433059"/>
            <a:chOff x="6153151" y="1125537"/>
            <a:chExt cx="879475" cy="561976"/>
          </a:xfrm>
        </p:grpSpPr>
        <p:sp>
          <p:nvSpPr>
            <p:cNvPr id="69" name="Google Shape;69;p14"/>
            <p:cNvSpPr/>
            <p:nvPr/>
          </p:nvSpPr>
          <p:spPr>
            <a:xfrm>
              <a:off x="6153151" y="1179512"/>
              <a:ext cx="879475" cy="468313"/>
            </a:xfrm>
            <a:custGeom>
              <a:rect b="b" l="l" r="r" t="t"/>
              <a:pathLst>
                <a:path extrusionOk="0" h="258" w="485">
                  <a:moveTo>
                    <a:pt x="152" y="38"/>
                  </a:moveTo>
                  <a:cubicBezTo>
                    <a:pt x="152" y="28"/>
                    <a:pt x="154" y="18"/>
                    <a:pt x="156" y="8"/>
                  </a:cubicBezTo>
                  <a:cubicBezTo>
                    <a:pt x="147" y="3"/>
                    <a:pt x="135" y="0"/>
                    <a:pt x="123" y="0"/>
                  </a:cubicBezTo>
                  <a:cubicBezTo>
                    <a:pt x="88" y="0"/>
                    <a:pt x="59" y="25"/>
                    <a:pt x="59" y="64"/>
                  </a:cubicBezTo>
                  <a:cubicBezTo>
                    <a:pt x="59" y="96"/>
                    <a:pt x="77" y="127"/>
                    <a:pt x="102" y="139"/>
                  </a:cubicBezTo>
                  <a:cubicBezTo>
                    <a:pt x="102" y="164"/>
                    <a:pt x="102" y="164"/>
                    <a:pt x="102" y="164"/>
                  </a:cubicBezTo>
                  <a:cubicBezTo>
                    <a:pt x="22" y="169"/>
                    <a:pt x="6" y="203"/>
                    <a:pt x="0" y="246"/>
                  </a:cubicBezTo>
                  <a:cubicBezTo>
                    <a:pt x="83" y="258"/>
                    <a:pt x="83" y="258"/>
                    <a:pt x="83" y="258"/>
                  </a:cubicBezTo>
                  <a:cubicBezTo>
                    <a:pt x="84" y="245"/>
                    <a:pt x="84" y="245"/>
                    <a:pt x="84" y="245"/>
                  </a:cubicBezTo>
                  <a:cubicBezTo>
                    <a:pt x="88" y="218"/>
                    <a:pt x="94" y="191"/>
                    <a:pt x="113" y="170"/>
                  </a:cubicBezTo>
                  <a:cubicBezTo>
                    <a:pt x="131" y="152"/>
                    <a:pt x="159" y="139"/>
                    <a:pt x="201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173" y="116"/>
                    <a:pt x="152" y="79"/>
                    <a:pt x="152" y="38"/>
                  </a:cubicBezTo>
                  <a:close/>
                  <a:moveTo>
                    <a:pt x="481" y="228"/>
                  </a:moveTo>
                  <a:cubicBezTo>
                    <a:pt x="472" y="194"/>
                    <a:pt x="450" y="168"/>
                    <a:pt x="382" y="164"/>
                  </a:cubicBezTo>
                  <a:cubicBezTo>
                    <a:pt x="382" y="139"/>
                    <a:pt x="382" y="139"/>
                    <a:pt x="382" y="139"/>
                  </a:cubicBezTo>
                  <a:cubicBezTo>
                    <a:pt x="407" y="127"/>
                    <a:pt x="425" y="96"/>
                    <a:pt x="425" y="64"/>
                  </a:cubicBezTo>
                  <a:cubicBezTo>
                    <a:pt x="425" y="25"/>
                    <a:pt x="396" y="0"/>
                    <a:pt x="361" y="0"/>
                  </a:cubicBezTo>
                  <a:cubicBezTo>
                    <a:pt x="349" y="0"/>
                    <a:pt x="338" y="3"/>
                    <a:pt x="328" y="8"/>
                  </a:cubicBezTo>
                  <a:cubicBezTo>
                    <a:pt x="331" y="18"/>
                    <a:pt x="332" y="28"/>
                    <a:pt x="332" y="38"/>
                  </a:cubicBezTo>
                  <a:cubicBezTo>
                    <a:pt x="332" y="79"/>
                    <a:pt x="312" y="116"/>
                    <a:pt x="283" y="134"/>
                  </a:cubicBezTo>
                  <a:cubicBezTo>
                    <a:pt x="283" y="134"/>
                    <a:pt x="283" y="134"/>
                    <a:pt x="283" y="134"/>
                  </a:cubicBezTo>
                  <a:cubicBezTo>
                    <a:pt x="324" y="139"/>
                    <a:pt x="352" y="150"/>
                    <a:pt x="369" y="167"/>
                  </a:cubicBezTo>
                  <a:cubicBezTo>
                    <a:pt x="390" y="188"/>
                    <a:pt x="397" y="217"/>
                    <a:pt x="401" y="245"/>
                  </a:cubicBezTo>
                  <a:cubicBezTo>
                    <a:pt x="401" y="258"/>
                    <a:pt x="401" y="258"/>
                    <a:pt x="401" y="258"/>
                  </a:cubicBezTo>
                  <a:cubicBezTo>
                    <a:pt x="485" y="246"/>
                    <a:pt x="485" y="246"/>
                    <a:pt x="485" y="246"/>
                  </a:cubicBezTo>
                  <a:cubicBezTo>
                    <a:pt x="484" y="240"/>
                    <a:pt x="483" y="234"/>
                    <a:pt x="481" y="228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6459538" y="1125537"/>
              <a:ext cx="263525" cy="300038"/>
            </a:xfrm>
            <a:custGeom>
              <a:rect b="b" l="l" r="r" t="t"/>
              <a:pathLst>
                <a:path extrusionOk="0" h="165" w="146">
                  <a:moveTo>
                    <a:pt x="73" y="165"/>
                  </a:moveTo>
                  <a:cubicBezTo>
                    <a:pt x="86" y="165"/>
                    <a:pt x="97" y="159"/>
                    <a:pt x="97" y="159"/>
                  </a:cubicBezTo>
                  <a:cubicBezTo>
                    <a:pt x="126" y="146"/>
                    <a:pt x="146" y="110"/>
                    <a:pt x="146" y="74"/>
                  </a:cubicBezTo>
                  <a:cubicBezTo>
                    <a:pt x="146" y="28"/>
                    <a:pt x="114" y="0"/>
                    <a:pt x="73" y="0"/>
                  </a:cubicBezTo>
                  <a:cubicBezTo>
                    <a:pt x="33" y="0"/>
                    <a:pt x="0" y="28"/>
                    <a:pt x="0" y="74"/>
                  </a:cubicBezTo>
                  <a:cubicBezTo>
                    <a:pt x="0" y="110"/>
                    <a:pt x="21" y="146"/>
                    <a:pt x="49" y="159"/>
                  </a:cubicBezTo>
                  <a:cubicBezTo>
                    <a:pt x="49" y="159"/>
                    <a:pt x="61" y="165"/>
                    <a:pt x="73" y="165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6615113" y="1450975"/>
              <a:ext cx="233363" cy="236538"/>
            </a:xfrm>
            <a:custGeom>
              <a:rect b="b" l="l" r="r" t="t"/>
              <a:pathLst>
                <a:path extrusionOk="0" h="131" w="129">
                  <a:moveTo>
                    <a:pt x="126" y="81"/>
                  </a:moveTo>
                  <a:cubicBezTo>
                    <a:pt x="118" y="39"/>
                    <a:pt x="104" y="7"/>
                    <a:pt x="29" y="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90" y="130"/>
                    <a:pt x="129" y="118"/>
                    <a:pt x="129" y="118"/>
                  </a:cubicBezTo>
                  <a:cubicBezTo>
                    <a:pt x="128" y="114"/>
                    <a:pt x="127" y="85"/>
                    <a:pt x="126" y="81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6335713" y="1450975"/>
              <a:ext cx="233363" cy="236538"/>
            </a:xfrm>
            <a:custGeom>
              <a:rect b="b" l="l" r="r" t="t"/>
              <a:pathLst>
                <a:path extrusionOk="0" h="131" w="129">
                  <a:moveTo>
                    <a:pt x="1" y="83"/>
                  </a:moveTo>
                  <a:cubicBezTo>
                    <a:pt x="1" y="86"/>
                    <a:pt x="0" y="114"/>
                    <a:pt x="0" y="118"/>
                  </a:cubicBezTo>
                  <a:cubicBezTo>
                    <a:pt x="0" y="118"/>
                    <a:pt x="33" y="130"/>
                    <a:pt x="129" y="13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22" y="7"/>
                    <a:pt x="10" y="40"/>
                    <a:pt x="1" y="83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6564313" y="1452562"/>
              <a:ext cx="55563" cy="30163"/>
            </a:xfrm>
            <a:custGeom>
              <a:rect b="b" l="l" r="r" t="t"/>
              <a:pathLst>
                <a:path extrusionOk="0" h="17" w="31">
                  <a:moveTo>
                    <a:pt x="15" y="2"/>
                  </a:moveTo>
                  <a:cubicBezTo>
                    <a:pt x="7" y="2"/>
                    <a:pt x="0" y="0"/>
                    <a:pt x="0" y="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25" y="2"/>
                    <a:pt x="15" y="2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6564313" y="1503362"/>
              <a:ext cx="53975" cy="179388"/>
            </a:xfrm>
            <a:custGeom>
              <a:rect b="b" l="l" r="r" t="t"/>
              <a:pathLst>
                <a:path extrusionOk="0" h="113" w="34">
                  <a:moveTo>
                    <a:pt x="34" y="33"/>
                  </a:moveTo>
                  <a:lnTo>
                    <a:pt x="26" y="0"/>
                  </a:lnTo>
                  <a:lnTo>
                    <a:pt x="8" y="0"/>
                  </a:lnTo>
                  <a:lnTo>
                    <a:pt x="0" y="34"/>
                  </a:lnTo>
                  <a:lnTo>
                    <a:pt x="17" y="113"/>
                  </a:lnTo>
                  <a:lnTo>
                    <a:pt x="34" y="33"/>
                  </a:ln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6677026" y="1579562"/>
              <a:ext cx="90488" cy="22225"/>
            </a:xfrm>
            <a:custGeom>
              <a:rect b="b" l="l" r="r" t="t"/>
              <a:pathLst>
                <a:path extrusionOk="0" h="14" w="57">
                  <a:moveTo>
                    <a:pt x="57" y="14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34" y="0"/>
                  </a:lnTo>
                  <a:lnTo>
                    <a:pt x="57" y="0"/>
                  </a:lnTo>
                  <a:lnTo>
                    <a:pt x="57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Google Shape;76;p14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Проблемы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77" name="Google Shape;77;p14"/>
          <p:cNvGrpSpPr/>
          <p:nvPr/>
        </p:nvGrpSpPr>
        <p:grpSpPr>
          <a:xfrm>
            <a:off x="311700" y="752375"/>
            <a:ext cx="3682800" cy="1448100"/>
            <a:chOff x="311700" y="752375"/>
            <a:chExt cx="3682800" cy="1448100"/>
          </a:xfrm>
        </p:grpSpPr>
        <p:sp>
          <p:nvSpPr>
            <p:cNvPr id="78" name="Google Shape;78;p14"/>
            <p:cNvSpPr/>
            <p:nvPr/>
          </p:nvSpPr>
          <p:spPr>
            <a:xfrm>
              <a:off x="3420475" y="1427150"/>
              <a:ext cx="417800" cy="629500"/>
            </a:xfrm>
            <a:custGeom>
              <a:rect b="b" l="l" r="r" t="t"/>
              <a:pathLst>
                <a:path extrusionOk="0" h="372" w="240">
                  <a:moveTo>
                    <a:pt x="35" y="316"/>
                  </a:moveTo>
                  <a:cubicBezTo>
                    <a:pt x="38" y="312"/>
                    <a:pt x="41" y="307"/>
                    <a:pt x="41" y="301"/>
                  </a:cubicBezTo>
                  <a:cubicBezTo>
                    <a:pt x="41" y="299"/>
                    <a:pt x="40" y="298"/>
                    <a:pt x="40" y="297"/>
                  </a:cubicBezTo>
                  <a:cubicBezTo>
                    <a:pt x="39" y="292"/>
                    <a:pt x="37" y="288"/>
                    <a:pt x="35" y="285"/>
                  </a:cubicBezTo>
                  <a:cubicBezTo>
                    <a:pt x="33" y="284"/>
                    <a:pt x="32" y="283"/>
                    <a:pt x="30" y="282"/>
                  </a:cubicBezTo>
                  <a:cubicBezTo>
                    <a:pt x="27" y="280"/>
                    <a:pt x="24" y="279"/>
                    <a:pt x="20" y="279"/>
                  </a:cubicBezTo>
                  <a:cubicBezTo>
                    <a:pt x="20" y="279"/>
                    <a:pt x="19" y="279"/>
                    <a:pt x="19" y="279"/>
                  </a:cubicBezTo>
                  <a:cubicBezTo>
                    <a:pt x="17" y="279"/>
                    <a:pt x="15" y="280"/>
                    <a:pt x="13" y="281"/>
                  </a:cubicBezTo>
                  <a:cubicBezTo>
                    <a:pt x="10" y="282"/>
                    <a:pt x="8" y="283"/>
                    <a:pt x="6" y="285"/>
                  </a:cubicBezTo>
                  <a:cubicBezTo>
                    <a:pt x="2" y="289"/>
                    <a:pt x="0" y="295"/>
                    <a:pt x="0" y="301"/>
                  </a:cubicBezTo>
                  <a:cubicBezTo>
                    <a:pt x="0" y="307"/>
                    <a:pt x="2" y="312"/>
                    <a:pt x="6" y="316"/>
                  </a:cubicBezTo>
                  <a:cubicBezTo>
                    <a:pt x="10" y="320"/>
                    <a:pt x="15" y="323"/>
                    <a:pt x="20" y="323"/>
                  </a:cubicBezTo>
                  <a:cubicBezTo>
                    <a:pt x="20" y="323"/>
                    <a:pt x="20" y="323"/>
                    <a:pt x="20" y="323"/>
                  </a:cubicBezTo>
                  <a:cubicBezTo>
                    <a:pt x="22" y="323"/>
                    <a:pt x="24" y="322"/>
                    <a:pt x="26" y="322"/>
                  </a:cubicBezTo>
                  <a:cubicBezTo>
                    <a:pt x="29" y="321"/>
                    <a:pt x="32" y="319"/>
                    <a:pt x="35" y="316"/>
                  </a:cubicBezTo>
                  <a:close/>
                  <a:moveTo>
                    <a:pt x="120" y="100"/>
                  </a:moveTo>
                  <a:cubicBezTo>
                    <a:pt x="100" y="100"/>
                    <a:pt x="83" y="114"/>
                    <a:pt x="79" y="133"/>
                  </a:cubicBezTo>
                  <a:cubicBezTo>
                    <a:pt x="78" y="136"/>
                    <a:pt x="78" y="139"/>
                    <a:pt x="78" y="143"/>
                  </a:cubicBezTo>
                  <a:cubicBezTo>
                    <a:pt x="78" y="166"/>
                    <a:pt x="97" y="185"/>
                    <a:pt x="120" y="185"/>
                  </a:cubicBezTo>
                  <a:cubicBezTo>
                    <a:pt x="144" y="185"/>
                    <a:pt x="163" y="166"/>
                    <a:pt x="163" y="143"/>
                  </a:cubicBezTo>
                  <a:cubicBezTo>
                    <a:pt x="163" y="131"/>
                    <a:pt x="158" y="120"/>
                    <a:pt x="150" y="112"/>
                  </a:cubicBezTo>
                  <a:cubicBezTo>
                    <a:pt x="142" y="105"/>
                    <a:pt x="132" y="100"/>
                    <a:pt x="120" y="100"/>
                  </a:cubicBezTo>
                  <a:close/>
                  <a:moveTo>
                    <a:pt x="116" y="245"/>
                  </a:moveTo>
                  <a:cubicBezTo>
                    <a:pt x="100" y="231"/>
                    <a:pt x="84" y="231"/>
                    <a:pt x="65" y="235"/>
                  </a:cubicBezTo>
                  <a:cubicBezTo>
                    <a:pt x="54" y="237"/>
                    <a:pt x="44" y="238"/>
                    <a:pt x="35" y="237"/>
                  </a:cubicBezTo>
                  <a:cubicBezTo>
                    <a:pt x="26" y="236"/>
                    <a:pt x="18" y="232"/>
                    <a:pt x="10" y="226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9" y="274"/>
                    <a:pt x="20" y="274"/>
                    <a:pt x="20" y="274"/>
                  </a:cubicBezTo>
                  <a:cubicBezTo>
                    <a:pt x="24" y="274"/>
                    <a:pt x="27" y="274"/>
                    <a:pt x="30" y="276"/>
                  </a:cubicBezTo>
                  <a:cubicBezTo>
                    <a:pt x="33" y="277"/>
                    <a:pt x="36" y="279"/>
                    <a:pt x="39" y="282"/>
                  </a:cubicBezTo>
                  <a:cubicBezTo>
                    <a:pt x="42" y="286"/>
                    <a:pt x="45" y="291"/>
                    <a:pt x="46" y="297"/>
                  </a:cubicBezTo>
                  <a:cubicBezTo>
                    <a:pt x="46" y="298"/>
                    <a:pt x="46" y="300"/>
                    <a:pt x="46" y="301"/>
                  </a:cubicBezTo>
                  <a:cubicBezTo>
                    <a:pt x="46" y="308"/>
                    <a:pt x="43" y="315"/>
                    <a:pt x="39" y="320"/>
                  </a:cubicBezTo>
                  <a:cubicBezTo>
                    <a:pt x="35" y="323"/>
                    <a:pt x="31" y="326"/>
                    <a:pt x="27" y="327"/>
                  </a:cubicBezTo>
                  <a:cubicBezTo>
                    <a:pt x="30" y="346"/>
                    <a:pt x="30" y="346"/>
                    <a:pt x="30" y="346"/>
                  </a:cubicBezTo>
                  <a:cubicBezTo>
                    <a:pt x="44" y="360"/>
                    <a:pt x="58" y="366"/>
                    <a:pt x="75" y="362"/>
                  </a:cubicBezTo>
                  <a:cubicBezTo>
                    <a:pt x="91" y="358"/>
                    <a:pt x="104" y="358"/>
                    <a:pt x="117" y="372"/>
                  </a:cubicBezTo>
                  <a:cubicBezTo>
                    <a:pt x="117" y="343"/>
                    <a:pt x="117" y="321"/>
                    <a:pt x="117" y="297"/>
                  </a:cubicBezTo>
                  <a:cubicBezTo>
                    <a:pt x="117" y="281"/>
                    <a:pt x="116" y="264"/>
                    <a:pt x="116" y="245"/>
                  </a:cubicBezTo>
                  <a:close/>
                  <a:moveTo>
                    <a:pt x="234" y="285"/>
                  </a:moveTo>
                  <a:cubicBezTo>
                    <a:pt x="232" y="283"/>
                    <a:pt x="230" y="282"/>
                    <a:pt x="228" y="281"/>
                  </a:cubicBezTo>
                  <a:cubicBezTo>
                    <a:pt x="226" y="280"/>
                    <a:pt x="224" y="279"/>
                    <a:pt x="222" y="279"/>
                  </a:cubicBezTo>
                  <a:cubicBezTo>
                    <a:pt x="221" y="279"/>
                    <a:pt x="221" y="279"/>
                    <a:pt x="220" y="279"/>
                  </a:cubicBezTo>
                  <a:cubicBezTo>
                    <a:pt x="217" y="279"/>
                    <a:pt x="213" y="280"/>
                    <a:pt x="211" y="282"/>
                  </a:cubicBezTo>
                  <a:cubicBezTo>
                    <a:pt x="209" y="283"/>
                    <a:pt x="207" y="284"/>
                    <a:pt x="206" y="285"/>
                  </a:cubicBezTo>
                  <a:cubicBezTo>
                    <a:pt x="203" y="288"/>
                    <a:pt x="201" y="292"/>
                    <a:pt x="200" y="297"/>
                  </a:cubicBezTo>
                  <a:cubicBezTo>
                    <a:pt x="200" y="298"/>
                    <a:pt x="200" y="299"/>
                    <a:pt x="200" y="301"/>
                  </a:cubicBezTo>
                  <a:cubicBezTo>
                    <a:pt x="200" y="307"/>
                    <a:pt x="202" y="312"/>
                    <a:pt x="206" y="316"/>
                  </a:cubicBezTo>
                  <a:cubicBezTo>
                    <a:pt x="208" y="319"/>
                    <a:pt x="211" y="321"/>
                    <a:pt x="215" y="322"/>
                  </a:cubicBezTo>
                  <a:cubicBezTo>
                    <a:pt x="216" y="322"/>
                    <a:pt x="218" y="323"/>
                    <a:pt x="220" y="323"/>
                  </a:cubicBezTo>
                  <a:cubicBezTo>
                    <a:pt x="220" y="323"/>
                    <a:pt x="220" y="323"/>
                    <a:pt x="220" y="323"/>
                  </a:cubicBezTo>
                  <a:cubicBezTo>
                    <a:pt x="226" y="323"/>
                    <a:pt x="231" y="320"/>
                    <a:pt x="234" y="316"/>
                  </a:cubicBezTo>
                  <a:cubicBezTo>
                    <a:pt x="238" y="312"/>
                    <a:pt x="240" y="307"/>
                    <a:pt x="240" y="301"/>
                  </a:cubicBezTo>
                  <a:cubicBezTo>
                    <a:pt x="240" y="295"/>
                    <a:pt x="238" y="289"/>
                    <a:pt x="234" y="285"/>
                  </a:cubicBezTo>
                  <a:close/>
                  <a:moveTo>
                    <a:pt x="177" y="229"/>
                  </a:moveTo>
                  <a:cubicBezTo>
                    <a:pt x="183" y="230"/>
                    <a:pt x="191" y="231"/>
                    <a:pt x="198" y="231"/>
                  </a:cubicBezTo>
                  <a:cubicBezTo>
                    <a:pt x="200" y="231"/>
                    <a:pt x="201" y="231"/>
                    <a:pt x="203" y="231"/>
                  </a:cubicBezTo>
                  <a:cubicBezTo>
                    <a:pt x="192" y="209"/>
                    <a:pt x="170" y="195"/>
                    <a:pt x="144" y="195"/>
                  </a:cubicBezTo>
                  <a:cubicBezTo>
                    <a:pt x="96" y="195"/>
                    <a:pt x="96" y="195"/>
                    <a:pt x="96" y="195"/>
                  </a:cubicBezTo>
                  <a:cubicBezTo>
                    <a:pt x="71" y="195"/>
                    <a:pt x="49" y="209"/>
                    <a:pt x="38" y="231"/>
                  </a:cubicBezTo>
                  <a:cubicBezTo>
                    <a:pt x="39" y="231"/>
                    <a:pt x="41" y="231"/>
                    <a:pt x="43" y="231"/>
                  </a:cubicBezTo>
                  <a:cubicBezTo>
                    <a:pt x="50" y="231"/>
                    <a:pt x="57" y="230"/>
                    <a:pt x="64" y="229"/>
                  </a:cubicBezTo>
                  <a:cubicBezTo>
                    <a:pt x="71" y="227"/>
                    <a:pt x="78" y="226"/>
                    <a:pt x="83" y="226"/>
                  </a:cubicBezTo>
                  <a:cubicBezTo>
                    <a:pt x="98" y="226"/>
                    <a:pt x="109" y="231"/>
                    <a:pt x="120" y="239"/>
                  </a:cubicBezTo>
                  <a:cubicBezTo>
                    <a:pt x="131" y="231"/>
                    <a:pt x="143" y="226"/>
                    <a:pt x="157" y="226"/>
                  </a:cubicBezTo>
                  <a:cubicBezTo>
                    <a:pt x="163" y="226"/>
                    <a:pt x="169" y="227"/>
                    <a:pt x="177" y="229"/>
                  </a:cubicBezTo>
                  <a:close/>
                  <a:moveTo>
                    <a:pt x="202" y="320"/>
                  </a:moveTo>
                  <a:cubicBezTo>
                    <a:pt x="197" y="315"/>
                    <a:pt x="194" y="308"/>
                    <a:pt x="194" y="301"/>
                  </a:cubicBezTo>
                  <a:cubicBezTo>
                    <a:pt x="194" y="300"/>
                    <a:pt x="195" y="298"/>
                    <a:pt x="195" y="297"/>
                  </a:cubicBezTo>
                  <a:cubicBezTo>
                    <a:pt x="195" y="291"/>
                    <a:pt x="198" y="286"/>
                    <a:pt x="202" y="282"/>
                  </a:cubicBezTo>
                  <a:cubicBezTo>
                    <a:pt x="204" y="279"/>
                    <a:pt x="207" y="277"/>
                    <a:pt x="211" y="276"/>
                  </a:cubicBezTo>
                  <a:cubicBezTo>
                    <a:pt x="213" y="274"/>
                    <a:pt x="217" y="274"/>
                    <a:pt x="220" y="274"/>
                  </a:cubicBezTo>
                  <a:cubicBezTo>
                    <a:pt x="221" y="274"/>
                    <a:pt x="222" y="274"/>
                    <a:pt x="223" y="274"/>
                  </a:cubicBezTo>
                  <a:cubicBezTo>
                    <a:pt x="231" y="226"/>
                    <a:pt x="231" y="226"/>
                    <a:pt x="231" y="226"/>
                  </a:cubicBezTo>
                  <a:cubicBezTo>
                    <a:pt x="222" y="232"/>
                    <a:pt x="214" y="236"/>
                    <a:pt x="206" y="237"/>
                  </a:cubicBezTo>
                  <a:cubicBezTo>
                    <a:pt x="196" y="238"/>
                    <a:pt x="187" y="237"/>
                    <a:pt x="176" y="235"/>
                  </a:cubicBezTo>
                  <a:cubicBezTo>
                    <a:pt x="156" y="231"/>
                    <a:pt x="140" y="231"/>
                    <a:pt x="124" y="245"/>
                  </a:cubicBezTo>
                  <a:cubicBezTo>
                    <a:pt x="124" y="264"/>
                    <a:pt x="124" y="281"/>
                    <a:pt x="124" y="297"/>
                  </a:cubicBezTo>
                  <a:cubicBezTo>
                    <a:pt x="124" y="321"/>
                    <a:pt x="123" y="343"/>
                    <a:pt x="123" y="372"/>
                  </a:cubicBezTo>
                  <a:cubicBezTo>
                    <a:pt x="137" y="358"/>
                    <a:pt x="150" y="358"/>
                    <a:pt x="166" y="362"/>
                  </a:cubicBezTo>
                  <a:cubicBezTo>
                    <a:pt x="183" y="366"/>
                    <a:pt x="197" y="360"/>
                    <a:pt x="211" y="346"/>
                  </a:cubicBezTo>
                  <a:cubicBezTo>
                    <a:pt x="214" y="327"/>
                    <a:pt x="214" y="327"/>
                    <a:pt x="214" y="327"/>
                  </a:cubicBezTo>
                  <a:cubicBezTo>
                    <a:pt x="209" y="326"/>
                    <a:pt x="205" y="323"/>
                    <a:pt x="202" y="320"/>
                  </a:cubicBezTo>
                  <a:close/>
                  <a:moveTo>
                    <a:pt x="151" y="92"/>
                  </a:moveTo>
                  <a:cubicBezTo>
                    <a:pt x="151" y="92"/>
                    <a:pt x="151" y="92"/>
                    <a:pt x="151" y="92"/>
                  </a:cubicBezTo>
                  <a:cubicBezTo>
                    <a:pt x="159" y="95"/>
                    <a:pt x="165" y="91"/>
                    <a:pt x="167" y="85"/>
                  </a:cubicBezTo>
                  <a:cubicBezTo>
                    <a:pt x="170" y="78"/>
                    <a:pt x="167" y="71"/>
                    <a:pt x="160" y="69"/>
                  </a:cubicBezTo>
                  <a:cubicBezTo>
                    <a:pt x="153" y="66"/>
                    <a:pt x="147" y="69"/>
                    <a:pt x="144" y="76"/>
                  </a:cubicBezTo>
                  <a:cubicBezTo>
                    <a:pt x="142" y="83"/>
                    <a:pt x="145" y="90"/>
                    <a:pt x="151" y="92"/>
                  </a:cubicBezTo>
                  <a:close/>
                  <a:moveTo>
                    <a:pt x="50" y="42"/>
                  </a:moveTo>
                  <a:cubicBezTo>
                    <a:pt x="51" y="43"/>
                    <a:pt x="52" y="43"/>
                    <a:pt x="53" y="41"/>
                  </a:cubicBezTo>
                  <a:cubicBezTo>
                    <a:pt x="55" y="39"/>
                    <a:pt x="58" y="36"/>
                    <a:pt x="61" y="35"/>
                  </a:cubicBezTo>
                  <a:cubicBezTo>
                    <a:pt x="66" y="32"/>
                    <a:pt x="69" y="33"/>
                    <a:pt x="70" y="36"/>
                  </a:cubicBezTo>
                  <a:cubicBezTo>
                    <a:pt x="72" y="39"/>
                    <a:pt x="71" y="44"/>
                    <a:pt x="70" y="49"/>
                  </a:cubicBezTo>
                  <a:cubicBezTo>
                    <a:pt x="68" y="57"/>
                    <a:pt x="69" y="63"/>
                    <a:pt x="72" y="68"/>
                  </a:cubicBezTo>
                  <a:cubicBezTo>
                    <a:pt x="73" y="70"/>
                    <a:pt x="73" y="70"/>
                    <a:pt x="73" y="70"/>
                  </a:cubicBezTo>
                  <a:cubicBezTo>
                    <a:pt x="74" y="70"/>
                    <a:pt x="75" y="70"/>
                    <a:pt x="76" y="70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2"/>
                    <a:pt x="90" y="61"/>
                    <a:pt x="90" y="61"/>
                  </a:cubicBezTo>
                  <a:cubicBezTo>
                    <a:pt x="90" y="61"/>
                    <a:pt x="90" y="60"/>
                    <a:pt x="90" y="60"/>
                  </a:cubicBezTo>
                  <a:cubicBezTo>
                    <a:pt x="87" y="56"/>
                    <a:pt x="87" y="51"/>
                    <a:pt x="88" y="45"/>
                  </a:cubicBezTo>
                  <a:cubicBezTo>
                    <a:pt x="90" y="40"/>
                    <a:pt x="92" y="31"/>
                    <a:pt x="88" y="23"/>
                  </a:cubicBezTo>
                  <a:cubicBezTo>
                    <a:pt x="83" y="14"/>
                    <a:pt x="72" y="9"/>
                    <a:pt x="57" y="17"/>
                  </a:cubicBezTo>
                  <a:cubicBezTo>
                    <a:pt x="50" y="21"/>
                    <a:pt x="45" y="26"/>
                    <a:pt x="42" y="30"/>
                  </a:cubicBezTo>
                  <a:cubicBezTo>
                    <a:pt x="41" y="31"/>
                    <a:pt x="41" y="33"/>
                    <a:pt x="42" y="34"/>
                  </a:cubicBezTo>
                  <a:lnTo>
                    <a:pt x="50" y="42"/>
                  </a:lnTo>
                  <a:close/>
                  <a:moveTo>
                    <a:pt x="155" y="63"/>
                  </a:moveTo>
                  <a:cubicBezTo>
                    <a:pt x="168" y="67"/>
                    <a:pt x="168" y="67"/>
                    <a:pt x="168" y="67"/>
                  </a:cubicBezTo>
                  <a:cubicBezTo>
                    <a:pt x="170" y="68"/>
                    <a:pt x="171" y="68"/>
                    <a:pt x="171" y="67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73" y="62"/>
                    <a:pt x="176" y="58"/>
                    <a:pt x="181" y="55"/>
                  </a:cubicBezTo>
                  <a:cubicBezTo>
                    <a:pt x="187" y="53"/>
                    <a:pt x="195" y="49"/>
                    <a:pt x="198" y="40"/>
                  </a:cubicBezTo>
                  <a:cubicBezTo>
                    <a:pt x="202" y="30"/>
                    <a:pt x="197" y="19"/>
                    <a:pt x="181" y="14"/>
                  </a:cubicBezTo>
                  <a:cubicBezTo>
                    <a:pt x="174" y="11"/>
                    <a:pt x="167" y="10"/>
                    <a:pt x="162" y="11"/>
                  </a:cubicBezTo>
                  <a:cubicBezTo>
                    <a:pt x="161" y="11"/>
                    <a:pt x="159" y="12"/>
                    <a:pt x="159" y="1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9" y="26"/>
                    <a:pt x="160" y="27"/>
                    <a:pt x="161" y="27"/>
                  </a:cubicBezTo>
                  <a:cubicBezTo>
                    <a:pt x="164" y="26"/>
                    <a:pt x="168" y="27"/>
                    <a:pt x="171" y="28"/>
                  </a:cubicBezTo>
                  <a:cubicBezTo>
                    <a:pt x="176" y="30"/>
                    <a:pt x="177" y="33"/>
                    <a:pt x="176" y="36"/>
                  </a:cubicBezTo>
                  <a:cubicBezTo>
                    <a:pt x="175" y="39"/>
                    <a:pt x="171" y="42"/>
                    <a:pt x="166" y="44"/>
                  </a:cubicBezTo>
                  <a:cubicBezTo>
                    <a:pt x="160" y="48"/>
                    <a:pt x="156" y="53"/>
                    <a:pt x="154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4" y="62"/>
                    <a:pt x="155" y="63"/>
                  </a:cubicBezTo>
                  <a:close/>
                  <a:moveTo>
                    <a:pt x="117" y="54"/>
                  </a:moveTo>
                  <a:cubicBezTo>
                    <a:pt x="128" y="54"/>
                    <a:pt x="128" y="54"/>
                    <a:pt x="128" y="54"/>
                  </a:cubicBezTo>
                  <a:cubicBezTo>
                    <a:pt x="130" y="54"/>
                    <a:pt x="131" y="53"/>
                    <a:pt x="131" y="51"/>
                  </a:cubicBezTo>
                  <a:cubicBezTo>
                    <a:pt x="134" y="3"/>
                    <a:pt x="134" y="3"/>
                    <a:pt x="134" y="3"/>
                  </a:cubicBezTo>
                  <a:cubicBezTo>
                    <a:pt x="134" y="1"/>
                    <a:pt x="133" y="0"/>
                    <a:pt x="132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3" y="0"/>
                    <a:pt x="112" y="1"/>
                    <a:pt x="112" y="3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3"/>
                    <a:pt x="116" y="54"/>
                    <a:pt x="117" y="54"/>
                  </a:cubicBezTo>
                  <a:close/>
                  <a:moveTo>
                    <a:pt x="84" y="70"/>
                  </a:moveTo>
                  <a:cubicBezTo>
                    <a:pt x="77" y="74"/>
                    <a:pt x="75" y="81"/>
                    <a:pt x="79" y="87"/>
                  </a:cubicBezTo>
                  <a:cubicBezTo>
                    <a:pt x="82" y="93"/>
                    <a:pt x="89" y="96"/>
                    <a:pt x="96" y="92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102" y="89"/>
                    <a:pt x="104" y="82"/>
                    <a:pt x="101" y="75"/>
                  </a:cubicBezTo>
                  <a:cubicBezTo>
                    <a:pt x="97" y="69"/>
                    <a:pt x="90" y="67"/>
                    <a:pt x="84" y="70"/>
                  </a:cubicBezTo>
                  <a:close/>
                  <a:moveTo>
                    <a:pt x="123" y="83"/>
                  </a:moveTo>
                  <a:cubicBezTo>
                    <a:pt x="123" y="83"/>
                    <a:pt x="123" y="83"/>
                    <a:pt x="123" y="83"/>
                  </a:cubicBezTo>
                  <a:cubicBezTo>
                    <a:pt x="130" y="83"/>
                    <a:pt x="135" y="78"/>
                    <a:pt x="135" y="71"/>
                  </a:cubicBezTo>
                  <a:cubicBezTo>
                    <a:pt x="135" y="63"/>
                    <a:pt x="130" y="58"/>
                    <a:pt x="123" y="58"/>
                  </a:cubicBezTo>
                  <a:cubicBezTo>
                    <a:pt x="115" y="58"/>
                    <a:pt x="110" y="63"/>
                    <a:pt x="110" y="71"/>
                  </a:cubicBezTo>
                  <a:cubicBezTo>
                    <a:pt x="110" y="78"/>
                    <a:pt x="115" y="83"/>
                    <a:pt x="123" y="8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311700" y="752375"/>
              <a:ext cx="3682800" cy="14481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2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Студенты не знают как бронировать объекты</a:t>
              </a:r>
              <a:endParaRPr sz="700"/>
            </a:p>
          </p:txBody>
        </p:sp>
      </p:grpSp>
      <p:grpSp>
        <p:nvGrpSpPr>
          <p:cNvPr id="80" name="Google Shape;80;p14"/>
          <p:cNvGrpSpPr/>
          <p:nvPr/>
        </p:nvGrpSpPr>
        <p:grpSpPr>
          <a:xfrm>
            <a:off x="2072225" y="2999975"/>
            <a:ext cx="4566300" cy="1641600"/>
            <a:chOff x="2072225" y="2999975"/>
            <a:chExt cx="4566300" cy="1641600"/>
          </a:xfrm>
        </p:grpSpPr>
        <p:sp>
          <p:nvSpPr>
            <p:cNvPr id="81" name="Google Shape;81;p14"/>
            <p:cNvSpPr/>
            <p:nvPr/>
          </p:nvSpPr>
          <p:spPr>
            <a:xfrm>
              <a:off x="2072225" y="2999975"/>
              <a:ext cx="4566300" cy="16416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Отсутствие</a:t>
              </a:r>
              <a:r>
                <a:rPr lang="ru" sz="2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 возможности бронирования объектов другого кампуса</a:t>
              </a:r>
              <a:endParaRPr sz="700"/>
            </a:p>
          </p:txBody>
        </p:sp>
        <p:grpSp>
          <p:nvGrpSpPr>
            <p:cNvPr id="82" name="Google Shape;82;p14"/>
            <p:cNvGrpSpPr/>
            <p:nvPr/>
          </p:nvGrpSpPr>
          <p:grpSpPr>
            <a:xfrm>
              <a:off x="5871934" y="4060298"/>
              <a:ext cx="547847" cy="500209"/>
              <a:chOff x="6005513" y="3011488"/>
              <a:chExt cx="995362" cy="930275"/>
            </a:xfrm>
          </p:grpSpPr>
          <p:sp>
            <p:nvSpPr>
              <p:cNvPr id="83" name="Google Shape;83;p14"/>
              <p:cNvSpPr/>
              <p:nvPr/>
            </p:nvSpPr>
            <p:spPr>
              <a:xfrm>
                <a:off x="6005513" y="3011488"/>
                <a:ext cx="995362" cy="722314"/>
              </a:xfrm>
              <a:custGeom>
                <a:rect b="b" l="l" r="r" t="t"/>
                <a:pathLst>
                  <a:path extrusionOk="0" h="1043" w="1438">
                    <a:moveTo>
                      <a:pt x="1421" y="16"/>
                    </a:moveTo>
                    <a:cubicBezTo>
                      <a:pt x="1421" y="16"/>
                      <a:pt x="1421" y="16"/>
                      <a:pt x="1421" y="16"/>
                    </a:cubicBezTo>
                    <a:cubicBezTo>
                      <a:pt x="1411" y="6"/>
                      <a:pt x="1396" y="0"/>
                      <a:pt x="1381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42" y="0"/>
                      <a:pt x="27" y="6"/>
                      <a:pt x="17" y="16"/>
                    </a:cubicBezTo>
                    <a:cubicBezTo>
                      <a:pt x="6" y="27"/>
                      <a:pt x="0" y="41"/>
                      <a:pt x="0" y="56"/>
                    </a:cubicBezTo>
                    <a:cubicBezTo>
                      <a:pt x="0" y="987"/>
                      <a:pt x="0" y="987"/>
                      <a:pt x="0" y="987"/>
                    </a:cubicBezTo>
                    <a:cubicBezTo>
                      <a:pt x="0" y="1002"/>
                      <a:pt x="6" y="1016"/>
                      <a:pt x="17" y="1027"/>
                    </a:cubicBezTo>
                    <a:cubicBezTo>
                      <a:pt x="27" y="1037"/>
                      <a:pt x="42" y="1043"/>
                      <a:pt x="56" y="1043"/>
                    </a:cubicBezTo>
                    <a:cubicBezTo>
                      <a:pt x="1381" y="1043"/>
                      <a:pt x="1381" y="1043"/>
                      <a:pt x="1381" y="1043"/>
                    </a:cubicBezTo>
                    <a:cubicBezTo>
                      <a:pt x="1396" y="1043"/>
                      <a:pt x="1411" y="1038"/>
                      <a:pt x="1421" y="1027"/>
                    </a:cubicBezTo>
                    <a:cubicBezTo>
                      <a:pt x="1432" y="1016"/>
                      <a:pt x="1438" y="1002"/>
                      <a:pt x="1438" y="987"/>
                    </a:cubicBezTo>
                    <a:cubicBezTo>
                      <a:pt x="1438" y="56"/>
                      <a:pt x="1438" y="56"/>
                      <a:pt x="1438" y="56"/>
                    </a:cubicBezTo>
                    <a:cubicBezTo>
                      <a:pt x="1438" y="41"/>
                      <a:pt x="1432" y="27"/>
                      <a:pt x="1421" y="16"/>
                    </a:cubicBezTo>
                    <a:close/>
                    <a:moveTo>
                      <a:pt x="1325" y="931"/>
                    </a:moveTo>
                    <a:cubicBezTo>
                      <a:pt x="113" y="931"/>
                      <a:pt x="113" y="931"/>
                      <a:pt x="113" y="931"/>
                    </a:cubicBezTo>
                    <a:cubicBezTo>
                      <a:pt x="113" y="112"/>
                      <a:pt x="113" y="112"/>
                      <a:pt x="113" y="112"/>
                    </a:cubicBezTo>
                    <a:cubicBezTo>
                      <a:pt x="1325" y="112"/>
                      <a:pt x="1325" y="112"/>
                      <a:pt x="1325" y="112"/>
                    </a:cubicBezTo>
                    <a:lnTo>
                      <a:pt x="1325" y="931"/>
                    </a:lnTo>
                    <a:close/>
                  </a:path>
                </a:pathLst>
              </a:custGeom>
              <a:solidFill>
                <a:srgbClr val="37373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14"/>
              <p:cNvSpPr/>
              <p:nvPr/>
            </p:nvSpPr>
            <p:spPr>
              <a:xfrm>
                <a:off x="6230938" y="3783013"/>
                <a:ext cx="544514" cy="158750"/>
              </a:xfrm>
              <a:custGeom>
                <a:rect b="b" l="l" r="r" t="t"/>
                <a:pathLst>
                  <a:path extrusionOk="0" h="229" w="788">
                    <a:moveTo>
                      <a:pt x="678" y="118"/>
                    </a:moveTo>
                    <a:cubicBezTo>
                      <a:pt x="585" y="118"/>
                      <a:pt x="585" y="118"/>
                      <a:pt x="585" y="118"/>
                    </a:cubicBezTo>
                    <a:cubicBezTo>
                      <a:pt x="585" y="0"/>
                      <a:pt x="585" y="0"/>
                      <a:pt x="585" y="0"/>
                    </a:cubicBezTo>
                    <a:cubicBezTo>
                      <a:pt x="203" y="0"/>
                      <a:pt x="203" y="0"/>
                      <a:pt x="203" y="0"/>
                    </a:cubicBezTo>
                    <a:cubicBezTo>
                      <a:pt x="203" y="118"/>
                      <a:pt x="203" y="118"/>
                      <a:pt x="203" y="118"/>
                    </a:cubicBezTo>
                    <a:cubicBezTo>
                      <a:pt x="110" y="118"/>
                      <a:pt x="110" y="118"/>
                      <a:pt x="110" y="118"/>
                    </a:cubicBezTo>
                    <a:cubicBezTo>
                      <a:pt x="49" y="118"/>
                      <a:pt x="0" y="167"/>
                      <a:pt x="0" y="228"/>
                    </a:cubicBezTo>
                    <a:cubicBezTo>
                      <a:pt x="0" y="229"/>
                      <a:pt x="788" y="229"/>
                      <a:pt x="788" y="228"/>
                    </a:cubicBezTo>
                    <a:cubicBezTo>
                      <a:pt x="788" y="167"/>
                      <a:pt x="739" y="118"/>
                      <a:pt x="678" y="118"/>
                    </a:cubicBezTo>
                    <a:close/>
                  </a:path>
                </a:pathLst>
              </a:custGeom>
              <a:solidFill>
                <a:srgbClr val="37373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14"/>
              <p:cNvSpPr/>
              <p:nvPr/>
            </p:nvSpPr>
            <p:spPr>
              <a:xfrm>
                <a:off x="6662738" y="3182938"/>
                <a:ext cx="153988" cy="196850"/>
              </a:xfrm>
              <a:custGeom>
                <a:rect b="b" l="l" r="r" t="t"/>
                <a:pathLst>
                  <a:path extrusionOk="0" h="284" w="223">
                    <a:moveTo>
                      <a:pt x="55" y="231"/>
                    </a:moveTo>
                    <a:cubicBezTo>
                      <a:pt x="56" y="237"/>
                      <a:pt x="61" y="242"/>
                      <a:pt x="68" y="243"/>
                    </a:cubicBezTo>
                    <a:cubicBezTo>
                      <a:pt x="69" y="243"/>
                      <a:pt x="69" y="243"/>
                      <a:pt x="70" y="243"/>
                    </a:cubicBezTo>
                    <a:cubicBezTo>
                      <a:pt x="76" y="243"/>
                      <a:pt x="81" y="240"/>
                      <a:pt x="84" y="235"/>
                    </a:cubicBezTo>
                    <a:cubicBezTo>
                      <a:pt x="110" y="193"/>
                      <a:pt x="110" y="193"/>
                      <a:pt x="110" y="193"/>
                    </a:cubicBezTo>
                    <a:cubicBezTo>
                      <a:pt x="171" y="277"/>
                      <a:pt x="171" y="277"/>
                      <a:pt x="171" y="277"/>
                    </a:cubicBezTo>
                    <a:cubicBezTo>
                      <a:pt x="173" y="281"/>
                      <a:pt x="177" y="283"/>
                      <a:pt x="181" y="284"/>
                    </a:cubicBezTo>
                    <a:cubicBezTo>
                      <a:pt x="182" y="284"/>
                      <a:pt x="183" y="284"/>
                      <a:pt x="184" y="284"/>
                    </a:cubicBezTo>
                    <a:cubicBezTo>
                      <a:pt x="187" y="284"/>
                      <a:pt x="191" y="283"/>
                      <a:pt x="193" y="281"/>
                    </a:cubicBezTo>
                    <a:cubicBezTo>
                      <a:pt x="216" y="265"/>
                      <a:pt x="216" y="265"/>
                      <a:pt x="216" y="265"/>
                    </a:cubicBezTo>
                    <a:cubicBezTo>
                      <a:pt x="219" y="262"/>
                      <a:pt x="221" y="259"/>
                      <a:pt x="222" y="254"/>
                    </a:cubicBezTo>
                    <a:cubicBezTo>
                      <a:pt x="223" y="250"/>
                      <a:pt x="222" y="246"/>
                      <a:pt x="219" y="242"/>
                    </a:cubicBezTo>
                    <a:cubicBezTo>
                      <a:pt x="159" y="159"/>
                      <a:pt x="159" y="159"/>
                      <a:pt x="159" y="159"/>
                    </a:cubicBezTo>
                    <a:cubicBezTo>
                      <a:pt x="207" y="147"/>
                      <a:pt x="207" y="147"/>
                      <a:pt x="207" y="147"/>
                    </a:cubicBezTo>
                    <a:cubicBezTo>
                      <a:pt x="213" y="145"/>
                      <a:pt x="218" y="140"/>
                      <a:pt x="219" y="133"/>
                    </a:cubicBezTo>
                    <a:cubicBezTo>
                      <a:pt x="219" y="127"/>
                      <a:pt x="217" y="121"/>
                      <a:pt x="211" y="117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0" y="0"/>
                      <a:pt x="13" y="0"/>
                      <a:pt x="8" y="4"/>
                    </a:cubicBezTo>
                    <a:cubicBezTo>
                      <a:pt x="3" y="8"/>
                      <a:pt x="0" y="14"/>
                      <a:pt x="2" y="21"/>
                    </a:cubicBezTo>
                    <a:lnTo>
                      <a:pt x="55" y="231"/>
                    </a:lnTo>
                    <a:close/>
                  </a:path>
                </a:pathLst>
              </a:custGeom>
              <a:solidFill>
                <a:srgbClr val="37373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4"/>
              <p:cNvSpPr/>
              <p:nvPr/>
            </p:nvSpPr>
            <p:spPr>
              <a:xfrm>
                <a:off x="6224588" y="3265488"/>
                <a:ext cx="311150" cy="315913"/>
              </a:xfrm>
              <a:custGeom>
                <a:rect b="b" l="l" r="r" t="t"/>
                <a:pathLst>
                  <a:path extrusionOk="0" h="457" w="450">
                    <a:moveTo>
                      <a:pt x="373" y="132"/>
                    </a:moveTo>
                    <a:cubicBezTo>
                      <a:pt x="225" y="0"/>
                      <a:pt x="225" y="0"/>
                      <a:pt x="225" y="0"/>
                    </a:cubicBezTo>
                    <a:cubicBezTo>
                      <a:pt x="77" y="132"/>
                      <a:pt x="77" y="132"/>
                      <a:pt x="77" y="132"/>
                    </a:cubicBezTo>
                    <a:cubicBezTo>
                      <a:pt x="39" y="166"/>
                      <a:pt x="39" y="166"/>
                      <a:pt x="39" y="166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0" y="419"/>
                      <a:pt x="0" y="419"/>
                      <a:pt x="0" y="419"/>
                    </a:cubicBezTo>
                    <a:cubicBezTo>
                      <a:pt x="0" y="440"/>
                      <a:pt x="18" y="457"/>
                      <a:pt x="39" y="457"/>
                    </a:cubicBezTo>
                    <a:cubicBezTo>
                      <a:pt x="144" y="457"/>
                      <a:pt x="144" y="457"/>
                      <a:pt x="144" y="457"/>
                    </a:cubicBezTo>
                    <a:cubicBezTo>
                      <a:pt x="144" y="419"/>
                      <a:pt x="144" y="419"/>
                      <a:pt x="144" y="419"/>
                    </a:cubicBezTo>
                    <a:cubicBezTo>
                      <a:pt x="144" y="380"/>
                      <a:pt x="144" y="380"/>
                      <a:pt x="144" y="380"/>
                    </a:cubicBezTo>
                    <a:cubicBezTo>
                      <a:pt x="144" y="269"/>
                      <a:pt x="144" y="269"/>
                      <a:pt x="144" y="269"/>
                    </a:cubicBezTo>
                    <a:cubicBezTo>
                      <a:pt x="306" y="269"/>
                      <a:pt x="306" y="269"/>
                      <a:pt x="306" y="269"/>
                    </a:cubicBezTo>
                    <a:cubicBezTo>
                      <a:pt x="306" y="380"/>
                      <a:pt x="306" y="380"/>
                      <a:pt x="306" y="380"/>
                    </a:cubicBezTo>
                    <a:cubicBezTo>
                      <a:pt x="306" y="419"/>
                      <a:pt x="306" y="419"/>
                      <a:pt x="306" y="419"/>
                    </a:cubicBezTo>
                    <a:cubicBezTo>
                      <a:pt x="306" y="457"/>
                      <a:pt x="306" y="457"/>
                      <a:pt x="306" y="457"/>
                    </a:cubicBezTo>
                    <a:cubicBezTo>
                      <a:pt x="412" y="457"/>
                      <a:pt x="412" y="457"/>
                      <a:pt x="412" y="457"/>
                    </a:cubicBezTo>
                    <a:cubicBezTo>
                      <a:pt x="433" y="457"/>
                      <a:pt x="450" y="440"/>
                      <a:pt x="450" y="419"/>
                    </a:cubicBezTo>
                    <a:cubicBezTo>
                      <a:pt x="450" y="201"/>
                      <a:pt x="450" y="201"/>
                      <a:pt x="450" y="201"/>
                    </a:cubicBezTo>
                    <a:cubicBezTo>
                      <a:pt x="412" y="166"/>
                      <a:pt x="412" y="166"/>
                      <a:pt x="412" y="166"/>
                    </a:cubicBezTo>
                    <a:lnTo>
                      <a:pt x="373" y="132"/>
                    </a:lnTo>
                    <a:close/>
                  </a:path>
                </a:pathLst>
              </a:custGeom>
              <a:solidFill>
                <a:srgbClr val="37373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14"/>
              <p:cNvSpPr/>
              <p:nvPr/>
            </p:nvSpPr>
            <p:spPr>
              <a:xfrm>
                <a:off x="6145213" y="3160713"/>
                <a:ext cx="471489" cy="241300"/>
              </a:xfrm>
              <a:custGeom>
                <a:rect b="b" l="l" r="r" t="t"/>
                <a:pathLst>
                  <a:path extrusionOk="0" h="349" w="681">
                    <a:moveTo>
                      <a:pt x="43" y="345"/>
                    </a:moveTo>
                    <a:cubicBezTo>
                      <a:pt x="52" y="345"/>
                      <a:pt x="61" y="341"/>
                      <a:pt x="69" y="335"/>
                    </a:cubicBezTo>
                    <a:cubicBezTo>
                      <a:pt x="115" y="293"/>
                      <a:pt x="115" y="293"/>
                      <a:pt x="115" y="293"/>
                    </a:cubicBezTo>
                    <a:cubicBezTo>
                      <a:pt x="154" y="259"/>
                      <a:pt x="154" y="259"/>
                      <a:pt x="154" y="259"/>
                    </a:cubicBezTo>
                    <a:cubicBezTo>
                      <a:pt x="340" y="93"/>
                      <a:pt x="340" y="93"/>
                      <a:pt x="340" y="93"/>
                    </a:cubicBezTo>
                    <a:cubicBezTo>
                      <a:pt x="527" y="259"/>
                      <a:pt x="527" y="259"/>
                      <a:pt x="527" y="259"/>
                    </a:cubicBezTo>
                    <a:cubicBezTo>
                      <a:pt x="565" y="293"/>
                      <a:pt x="565" y="293"/>
                      <a:pt x="565" y="293"/>
                    </a:cubicBezTo>
                    <a:cubicBezTo>
                      <a:pt x="612" y="335"/>
                      <a:pt x="612" y="335"/>
                      <a:pt x="612" y="335"/>
                    </a:cubicBezTo>
                    <a:cubicBezTo>
                      <a:pt x="628" y="349"/>
                      <a:pt x="652" y="348"/>
                      <a:pt x="667" y="332"/>
                    </a:cubicBezTo>
                    <a:cubicBezTo>
                      <a:pt x="681" y="316"/>
                      <a:pt x="679" y="291"/>
                      <a:pt x="663" y="277"/>
                    </a:cubicBezTo>
                    <a:cubicBezTo>
                      <a:pt x="366" y="13"/>
                      <a:pt x="366" y="13"/>
                      <a:pt x="366" y="13"/>
                    </a:cubicBezTo>
                    <a:cubicBezTo>
                      <a:pt x="351" y="0"/>
                      <a:pt x="329" y="0"/>
                      <a:pt x="315" y="13"/>
                    </a:cubicBezTo>
                    <a:cubicBezTo>
                      <a:pt x="17" y="277"/>
                      <a:pt x="17" y="277"/>
                      <a:pt x="17" y="277"/>
                    </a:cubicBezTo>
                    <a:cubicBezTo>
                      <a:pt x="1" y="291"/>
                      <a:pt x="0" y="316"/>
                      <a:pt x="14" y="332"/>
                    </a:cubicBezTo>
                    <a:cubicBezTo>
                      <a:pt x="22" y="340"/>
                      <a:pt x="32" y="345"/>
                      <a:pt x="43" y="345"/>
                    </a:cubicBezTo>
                    <a:close/>
                  </a:path>
                </a:pathLst>
              </a:custGeom>
              <a:solidFill>
                <a:srgbClr val="373737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8" name="Google Shape;88;p14"/>
          <p:cNvSpPr/>
          <p:nvPr/>
        </p:nvSpPr>
        <p:spPr>
          <a:xfrm>
            <a:off x="4706400" y="724025"/>
            <a:ext cx="4205700" cy="1504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Невозможность разрешения спора по брони без посредника</a:t>
            </a:r>
            <a:endParaRPr sz="700"/>
          </a:p>
        </p:txBody>
      </p:sp>
      <p:sp>
        <p:nvSpPr>
          <p:cNvPr id="89" name="Google Shape;89;p14"/>
          <p:cNvSpPr/>
          <p:nvPr/>
        </p:nvSpPr>
        <p:spPr>
          <a:xfrm flipH="1" rot="10800000">
            <a:off x="741275" y="2200450"/>
            <a:ext cx="1333800" cy="2018100"/>
          </a:xfrm>
          <a:prstGeom prst="bentArrow">
            <a:avLst>
              <a:gd fmla="val 25000" name="adj1"/>
              <a:gd fmla="val 25000" name="adj2"/>
              <a:gd fmla="val 41031" name="adj3"/>
              <a:gd fmla="val 43750" name="adj4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/>
          <p:nvPr/>
        </p:nvSpPr>
        <p:spPr>
          <a:xfrm flipH="1" rot="5400000">
            <a:off x="6387875" y="2479475"/>
            <a:ext cx="1744200" cy="1242900"/>
          </a:xfrm>
          <a:prstGeom prst="bentArrow">
            <a:avLst>
              <a:gd fmla="val 25000" name="adj1"/>
              <a:gd fmla="val 25282" name="adj2"/>
              <a:gd fmla="val 41031" name="adj3"/>
              <a:gd fmla="val 43750" name="adj4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/>
        </p:nvSpPr>
        <p:spPr>
          <a:xfrm>
            <a:off x="450525" y="838900"/>
            <a:ext cx="174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6" name="Google Shape;96;p15"/>
          <p:cNvSpPr txBox="1"/>
          <p:nvPr>
            <p:ph type="title"/>
          </p:nvPr>
        </p:nvSpPr>
        <p:spPr>
          <a:xfrm>
            <a:off x="540300" y="725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47%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11700" y="3339950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Courier New"/>
                <a:ea typeface="Courier New"/>
                <a:cs typeface="Courier New"/>
                <a:sym typeface="Courier New"/>
              </a:rPr>
              <a:t>Такое количество студентов пользуются школьными объектами без брони*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4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ru" sz="1700"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ru" sz="1400">
                <a:latin typeface="Courier New"/>
                <a:ea typeface="Courier New"/>
                <a:cs typeface="Courier New"/>
                <a:sym typeface="Courier New"/>
              </a:rPr>
              <a:t>по мнению нашей команды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5425" y="112363"/>
            <a:ext cx="5475474" cy="318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/>
        </p:nvSpPr>
        <p:spPr>
          <a:xfrm>
            <a:off x="450525" y="838900"/>
            <a:ext cx="174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" name="Google Shape;104;p16"/>
          <p:cNvSpPr txBox="1"/>
          <p:nvPr>
            <p:ph type="title"/>
          </p:nvPr>
        </p:nvSpPr>
        <p:spPr>
          <a:xfrm>
            <a:off x="540300" y="725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8000">
                <a:latin typeface="Courier New"/>
                <a:ea typeface="Courier New"/>
                <a:cs typeface="Courier New"/>
                <a:sym typeface="Courier New"/>
              </a:rPr>
              <a:t>До 10</a:t>
            </a:r>
            <a:r>
              <a:rPr b="1" lang="ru" sz="8000">
                <a:latin typeface="Courier New"/>
                <a:ea typeface="Courier New"/>
                <a:cs typeface="Courier New"/>
                <a:sym typeface="Courier New"/>
              </a:rPr>
              <a:t>%</a:t>
            </a:r>
            <a:endParaRPr b="1" sz="8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11700" y="3339950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Courier New"/>
                <a:ea typeface="Courier New"/>
                <a:cs typeface="Courier New"/>
                <a:sym typeface="Courier New"/>
              </a:rPr>
              <a:t>сократится число студентов, которые не будут пользоваться бронированием</a:t>
            </a:r>
            <a:r>
              <a:rPr lang="ru" sz="2400">
                <a:latin typeface="Courier New"/>
                <a:ea typeface="Courier New"/>
                <a:cs typeface="Courier New"/>
                <a:sym typeface="Courier New"/>
              </a:rPr>
              <a:t>*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4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ru" sz="1700"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ru" sz="1400">
                <a:latin typeface="Courier New"/>
                <a:ea typeface="Courier New"/>
                <a:cs typeface="Courier New"/>
                <a:sym typeface="Courier New"/>
              </a:rPr>
              <a:t>по мнению нашей команды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150" y="116363"/>
            <a:ext cx="5461749" cy="318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1187575" y="555588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Существующие решения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1472600" y="1631900"/>
            <a:ext cx="7940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З</a:t>
            </a: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апись через АДМ </a:t>
            </a:r>
            <a:r>
              <a:rPr lang="ru" sz="1800">
                <a:latin typeface="Courier New"/>
                <a:ea typeface="Courier New"/>
                <a:cs typeface="Courier New"/>
                <a:sym typeface="Courier New"/>
              </a:rPr>
              <a:t>- лишняя нагрузка сотрудников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Google календарь/формы</a:t>
            </a:r>
            <a:r>
              <a:rPr lang="ru" sz="1800">
                <a:latin typeface="Courier New"/>
                <a:ea typeface="Courier New"/>
                <a:cs typeface="Courier New"/>
                <a:sym typeface="Courier New"/>
              </a:rPr>
              <a:t> - бесконтрольный способ бронирования/удаления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Не бронировать</a:t>
            </a:r>
            <a:r>
              <a:rPr lang="ru" sz="1800">
                <a:latin typeface="Courier New"/>
                <a:ea typeface="Courier New"/>
                <a:cs typeface="Courier New"/>
                <a:sym typeface="Courier New"/>
              </a:rPr>
              <a:t> - просто ужасное решение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13" name="Google Shape;113;p17"/>
          <p:cNvGrpSpPr/>
          <p:nvPr/>
        </p:nvGrpSpPr>
        <p:grpSpPr>
          <a:xfrm>
            <a:off x="402626" y="503238"/>
            <a:ext cx="681038" cy="708025"/>
            <a:chOff x="3194051" y="1312863"/>
            <a:chExt cx="681038" cy="708025"/>
          </a:xfrm>
        </p:grpSpPr>
        <p:sp>
          <p:nvSpPr>
            <p:cNvPr id="114" name="Google Shape;114;p17"/>
            <p:cNvSpPr/>
            <p:nvPr/>
          </p:nvSpPr>
          <p:spPr>
            <a:xfrm>
              <a:off x="3376613" y="1312863"/>
              <a:ext cx="325438" cy="385764"/>
            </a:xfrm>
            <a:custGeom>
              <a:rect b="b" l="l" r="r" t="t"/>
              <a:pathLst>
                <a:path extrusionOk="0" h="565" w="478">
                  <a:moveTo>
                    <a:pt x="293" y="361"/>
                  </a:moveTo>
                  <a:cubicBezTo>
                    <a:pt x="293" y="361"/>
                    <a:pt x="293" y="361"/>
                    <a:pt x="293" y="361"/>
                  </a:cubicBezTo>
                  <a:cubicBezTo>
                    <a:pt x="293" y="361"/>
                    <a:pt x="293" y="361"/>
                    <a:pt x="293" y="361"/>
                  </a:cubicBezTo>
                  <a:cubicBezTo>
                    <a:pt x="294" y="360"/>
                    <a:pt x="295" y="359"/>
                    <a:pt x="297" y="359"/>
                  </a:cubicBezTo>
                  <a:cubicBezTo>
                    <a:pt x="319" y="348"/>
                    <a:pt x="338" y="334"/>
                    <a:pt x="351" y="314"/>
                  </a:cubicBezTo>
                  <a:cubicBezTo>
                    <a:pt x="364" y="295"/>
                    <a:pt x="372" y="271"/>
                    <a:pt x="372" y="239"/>
                  </a:cubicBezTo>
                  <a:cubicBezTo>
                    <a:pt x="372" y="207"/>
                    <a:pt x="356" y="172"/>
                    <a:pt x="330" y="146"/>
                  </a:cubicBezTo>
                  <a:cubicBezTo>
                    <a:pt x="306" y="122"/>
                    <a:pt x="274" y="106"/>
                    <a:pt x="239" y="106"/>
                  </a:cubicBezTo>
                  <a:cubicBezTo>
                    <a:pt x="204" y="106"/>
                    <a:pt x="172" y="122"/>
                    <a:pt x="148" y="146"/>
                  </a:cubicBezTo>
                  <a:cubicBezTo>
                    <a:pt x="122" y="172"/>
                    <a:pt x="106" y="207"/>
                    <a:pt x="106" y="239"/>
                  </a:cubicBezTo>
                  <a:cubicBezTo>
                    <a:pt x="106" y="271"/>
                    <a:pt x="114" y="295"/>
                    <a:pt x="127" y="314"/>
                  </a:cubicBezTo>
                  <a:cubicBezTo>
                    <a:pt x="140" y="333"/>
                    <a:pt x="158" y="347"/>
                    <a:pt x="181" y="358"/>
                  </a:cubicBezTo>
                  <a:cubicBezTo>
                    <a:pt x="186" y="360"/>
                    <a:pt x="190" y="366"/>
                    <a:pt x="190" y="372"/>
                  </a:cubicBezTo>
                  <a:cubicBezTo>
                    <a:pt x="190" y="399"/>
                    <a:pt x="190" y="399"/>
                    <a:pt x="190" y="399"/>
                  </a:cubicBezTo>
                  <a:cubicBezTo>
                    <a:pt x="224" y="399"/>
                    <a:pt x="224" y="399"/>
                    <a:pt x="224" y="399"/>
                  </a:cubicBezTo>
                  <a:cubicBezTo>
                    <a:pt x="231" y="296"/>
                    <a:pt x="231" y="296"/>
                    <a:pt x="231" y="296"/>
                  </a:cubicBezTo>
                  <a:cubicBezTo>
                    <a:pt x="173" y="305"/>
                    <a:pt x="173" y="305"/>
                    <a:pt x="173" y="305"/>
                  </a:cubicBezTo>
                  <a:cubicBezTo>
                    <a:pt x="260" y="137"/>
                    <a:pt x="260" y="137"/>
                    <a:pt x="260" y="137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95" y="241"/>
                    <a:pt x="295" y="241"/>
                    <a:pt x="295" y="241"/>
                  </a:cubicBezTo>
                  <a:cubicBezTo>
                    <a:pt x="254" y="399"/>
                    <a:pt x="254" y="399"/>
                    <a:pt x="254" y="399"/>
                  </a:cubicBezTo>
                  <a:cubicBezTo>
                    <a:pt x="288" y="399"/>
                    <a:pt x="288" y="399"/>
                    <a:pt x="288" y="399"/>
                  </a:cubicBezTo>
                  <a:cubicBezTo>
                    <a:pt x="288" y="372"/>
                    <a:pt x="288" y="372"/>
                    <a:pt x="288" y="372"/>
                  </a:cubicBezTo>
                  <a:cubicBezTo>
                    <a:pt x="288" y="372"/>
                    <a:pt x="288" y="372"/>
                    <a:pt x="288" y="372"/>
                  </a:cubicBezTo>
                  <a:cubicBezTo>
                    <a:pt x="288" y="368"/>
                    <a:pt x="290" y="364"/>
                    <a:pt x="293" y="361"/>
                  </a:cubicBezTo>
                  <a:close/>
                  <a:moveTo>
                    <a:pt x="361" y="103"/>
                  </a:moveTo>
                  <a:cubicBezTo>
                    <a:pt x="359" y="106"/>
                    <a:pt x="360" y="111"/>
                    <a:pt x="364" y="114"/>
                  </a:cubicBezTo>
                  <a:cubicBezTo>
                    <a:pt x="367" y="118"/>
                    <a:pt x="372" y="119"/>
                    <a:pt x="375" y="117"/>
                  </a:cubicBezTo>
                  <a:cubicBezTo>
                    <a:pt x="416" y="87"/>
                    <a:pt x="416" y="87"/>
                    <a:pt x="416" y="87"/>
                  </a:cubicBezTo>
                  <a:cubicBezTo>
                    <a:pt x="419" y="85"/>
                    <a:pt x="419" y="81"/>
                    <a:pt x="415" y="77"/>
                  </a:cubicBezTo>
                  <a:cubicBezTo>
                    <a:pt x="401" y="63"/>
                    <a:pt x="401" y="63"/>
                    <a:pt x="401" y="63"/>
                  </a:cubicBezTo>
                  <a:cubicBezTo>
                    <a:pt x="397" y="59"/>
                    <a:pt x="393" y="59"/>
                    <a:pt x="391" y="62"/>
                  </a:cubicBezTo>
                  <a:cubicBezTo>
                    <a:pt x="361" y="103"/>
                    <a:pt x="361" y="103"/>
                    <a:pt x="361" y="103"/>
                  </a:cubicBezTo>
                  <a:close/>
                  <a:moveTo>
                    <a:pt x="103" y="361"/>
                  </a:moveTo>
                  <a:cubicBezTo>
                    <a:pt x="106" y="359"/>
                    <a:pt x="111" y="360"/>
                    <a:pt x="114" y="364"/>
                  </a:cubicBezTo>
                  <a:cubicBezTo>
                    <a:pt x="118" y="367"/>
                    <a:pt x="119" y="372"/>
                    <a:pt x="117" y="375"/>
                  </a:cubicBezTo>
                  <a:cubicBezTo>
                    <a:pt x="87" y="416"/>
                    <a:pt x="87" y="416"/>
                    <a:pt x="87" y="416"/>
                  </a:cubicBezTo>
                  <a:cubicBezTo>
                    <a:pt x="85" y="419"/>
                    <a:pt x="81" y="419"/>
                    <a:pt x="77" y="415"/>
                  </a:cubicBezTo>
                  <a:cubicBezTo>
                    <a:pt x="63" y="401"/>
                    <a:pt x="63" y="401"/>
                    <a:pt x="63" y="401"/>
                  </a:cubicBezTo>
                  <a:cubicBezTo>
                    <a:pt x="59" y="397"/>
                    <a:pt x="59" y="393"/>
                    <a:pt x="62" y="391"/>
                  </a:cubicBezTo>
                  <a:cubicBezTo>
                    <a:pt x="103" y="361"/>
                    <a:pt x="103" y="361"/>
                    <a:pt x="103" y="361"/>
                  </a:cubicBezTo>
                  <a:close/>
                  <a:moveTo>
                    <a:pt x="375" y="361"/>
                  </a:moveTo>
                  <a:cubicBezTo>
                    <a:pt x="372" y="359"/>
                    <a:pt x="367" y="360"/>
                    <a:pt x="364" y="364"/>
                  </a:cubicBezTo>
                  <a:cubicBezTo>
                    <a:pt x="360" y="367"/>
                    <a:pt x="359" y="372"/>
                    <a:pt x="361" y="375"/>
                  </a:cubicBezTo>
                  <a:cubicBezTo>
                    <a:pt x="391" y="416"/>
                    <a:pt x="391" y="416"/>
                    <a:pt x="391" y="416"/>
                  </a:cubicBezTo>
                  <a:cubicBezTo>
                    <a:pt x="393" y="419"/>
                    <a:pt x="397" y="419"/>
                    <a:pt x="401" y="415"/>
                  </a:cubicBezTo>
                  <a:cubicBezTo>
                    <a:pt x="415" y="401"/>
                    <a:pt x="415" y="401"/>
                    <a:pt x="415" y="401"/>
                  </a:cubicBezTo>
                  <a:cubicBezTo>
                    <a:pt x="419" y="397"/>
                    <a:pt x="419" y="393"/>
                    <a:pt x="416" y="391"/>
                  </a:cubicBezTo>
                  <a:cubicBezTo>
                    <a:pt x="375" y="361"/>
                    <a:pt x="375" y="361"/>
                    <a:pt x="375" y="361"/>
                  </a:cubicBezTo>
                  <a:close/>
                  <a:moveTo>
                    <a:pt x="117" y="103"/>
                  </a:moveTo>
                  <a:cubicBezTo>
                    <a:pt x="119" y="106"/>
                    <a:pt x="118" y="111"/>
                    <a:pt x="114" y="114"/>
                  </a:cubicBezTo>
                  <a:cubicBezTo>
                    <a:pt x="111" y="118"/>
                    <a:pt x="106" y="119"/>
                    <a:pt x="103" y="117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59" y="85"/>
                    <a:pt x="59" y="81"/>
                    <a:pt x="63" y="77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81" y="59"/>
                    <a:pt x="85" y="59"/>
                    <a:pt x="87" y="62"/>
                  </a:cubicBezTo>
                  <a:cubicBezTo>
                    <a:pt x="117" y="103"/>
                    <a:pt x="117" y="103"/>
                    <a:pt x="117" y="103"/>
                  </a:cubicBezTo>
                  <a:close/>
                  <a:moveTo>
                    <a:pt x="181" y="482"/>
                  </a:moveTo>
                  <a:cubicBezTo>
                    <a:pt x="297" y="465"/>
                    <a:pt x="297" y="465"/>
                    <a:pt x="297" y="465"/>
                  </a:cubicBezTo>
                  <a:cubicBezTo>
                    <a:pt x="297" y="443"/>
                    <a:pt x="297" y="443"/>
                    <a:pt x="297" y="443"/>
                  </a:cubicBezTo>
                  <a:cubicBezTo>
                    <a:pt x="181" y="460"/>
                    <a:pt x="181" y="460"/>
                    <a:pt x="181" y="460"/>
                  </a:cubicBezTo>
                  <a:cubicBezTo>
                    <a:pt x="181" y="482"/>
                    <a:pt x="181" y="482"/>
                    <a:pt x="181" y="482"/>
                  </a:cubicBezTo>
                  <a:close/>
                  <a:moveTo>
                    <a:pt x="297" y="483"/>
                  </a:moveTo>
                  <a:cubicBezTo>
                    <a:pt x="185" y="499"/>
                    <a:pt x="185" y="499"/>
                    <a:pt x="185" y="499"/>
                  </a:cubicBezTo>
                  <a:cubicBezTo>
                    <a:pt x="195" y="510"/>
                    <a:pt x="195" y="510"/>
                    <a:pt x="195" y="510"/>
                  </a:cubicBezTo>
                  <a:cubicBezTo>
                    <a:pt x="283" y="510"/>
                    <a:pt x="283" y="510"/>
                    <a:pt x="283" y="510"/>
                  </a:cubicBezTo>
                  <a:cubicBezTo>
                    <a:pt x="297" y="496"/>
                    <a:pt x="297" y="496"/>
                    <a:pt x="297" y="496"/>
                  </a:cubicBezTo>
                  <a:cubicBezTo>
                    <a:pt x="297" y="483"/>
                    <a:pt x="297" y="483"/>
                    <a:pt x="297" y="483"/>
                  </a:cubicBezTo>
                  <a:close/>
                  <a:moveTo>
                    <a:pt x="181" y="442"/>
                  </a:moveTo>
                  <a:cubicBezTo>
                    <a:pt x="297" y="425"/>
                    <a:pt x="297" y="425"/>
                    <a:pt x="297" y="425"/>
                  </a:cubicBezTo>
                  <a:cubicBezTo>
                    <a:pt x="297" y="417"/>
                    <a:pt x="297" y="417"/>
                    <a:pt x="297" y="417"/>
                  </a:cubicBezTo>
                  <a:cubicBezTo>
                    <a:pt x="181" y="417"/>
                    <a:pt x="181" y="417"/>
                    <a:pt x="181" y="417"/>
                  </a:cubicBezTo>
                  <a:cubicBezTo>
                    <a:pt x="181" y="442"/>
                    <a:pt x="181" y="442"/>
                    <a:pt x="181" y="442"/>
                  </a:cubicBezTo>
                  <a:close/>
                  <a:moveTo>
                    <a:pt x="248" y="57"/>
                  </a:moveTo>
                  <a:cubicBezTo>
                    <a:pt x="248" y="60"/>
                    <a:pt x="244" y="62"/>
                    <a:pt x="239" y="62"/>
                  </a:cubicBezTo>
                  <a:cubicBezTo>
                    <a:pt x="234" y="62"/>
                    <a:pt x="230" y="60"/>
                    <a:pt x="230" y="5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0" y="3"/>
                    <a:pt x="224" y="0"/>
                    <a:pt x="229" y="0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254" y="0"/>
                    <a:pt x="258" y="3"/>
                    <a:pt x="257" y="7"/>
                  </a:cubicBezTo>
                  <a:cubicBezTo>
                    <a:pt x="248" y="57"/>
                    <a:pt x="248" y="57"/>
                    <a:pt x="248" y="57"/>
                  </a:cubicBezTo>
                  <a:close/>
                  <a:moveTo>
                    <a:pt x="421" y="230"/>
                  </a:moveTo>
                  <a:cubicBezTo>
                    <a:pt x="418" y="230"/>
                    <a:pt x="416" y="234"/>
                    <a:pt x="416" y="239"/>
                  </a:cubicBezTo>
                  <a:cubicBezTo>
                    <a:pt x="416" y="244"/>
                    <a:pt x="418" y="248"/>
                    <a:pt x="421" y="248"/>
                  </a:cubicBezTo>
                  <a:cubicBezTo>
                    <a:pt x="471" y="257"/>
                    <a:pt x="471" y="257"/>
                    <a:pt x="471" y="257"/>
                  </a:cubicBezTo>
                  <a:cubicBezTo>
                    <a:pt x="475" y="258"/>
                    <a:pt x="478" y="254"/>
                    <a:pt x="478" y="24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4"/>
                    <a:pt x="475" y="220"/>
                    <a:pt x="471" y="221"/>
                  </a:cubicBezTo>
                  <a:cubicBezTo>
                    <a:pt x="421" y="230"/>
                    <a:pt x="421" y="230"/>
                    <a:pt x="421" y="230"/>
                  </a:cubicBezTo>
                  <a:close/>
                  <a:moveTo>
                    <a:pt x="57" y="230"/>
                  </a:moveTo>
                  <a:cubicBezTo>
                    <a:pt x="60" y="230"/>
                    <a:pt x="62" y="234"/>
                    <a:pt x="62" y="239"/>
                  </a:cubicBezTo>
                  <a:cubicBezTo>
                    <a:pt x="62" y="244"/>
                    <a:pt x="60" y="248"/>
                    <a:pt x="57" y="248"/>
                  </a:cubicBezTo>
                  <a:cubicBezTo>
                    <a:pt x="7" y="257"/>
                    <a:pt x="7" y="257"/>
                    <a:pt x="7" y="257"/>
                  </a:cubicBezTo>
                  <a:cubicBezTo>
                    <a:pt x="3" y="258"/>
                    <a:pt x="0" y="254"/>
                    <a:pt x="0" y="249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24"/>
                    <a:pt x="3" y="220"/>
                    <a:pt x="7" y="221"/>
                  </a:cubicBezTo>
                  <a:cubicBezTo>
                    <a:pt x="57" y="230"/>
                    <a:pt x="57" y="230"/>
                    <a:pt x="57" y="230"/>
                  </a:cubicBezTo>
                  <a:close/>
                  <a:moveTo>
                    <a:pt x="274" y="539"/>
                  </a:moveTo>
                  <a:cubicBezTo>
                    <a:pt x="274" y="553"/>
                    <a:pt x="262" y="565"/>
                    <a:pt x="247" y="565"/>
                  </a:cubicBezTo>
                  <a:cubicBezTo>
                    <a:pt x="231" y="565"/>
                    <a:pt x="231" y="565"/>
                    <a:pt x="231" y="565"/>
                  </a:cubicBezTo>
                  <a:cubicBezTo>
                    <a:pt x="216" y="565"/>
                    <a:pt x="204" y="553"/>
                    <a:pt x="204" y="539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4" y="539"/>
                    <a:pt x="181" y="537"/>
                    <a:pt x="178" y="534"/>
                  </a:cubicBezTo>
                  <a:cubicBezTo>
                    <a:pt x="156" y="512"/>
                    <a:pt x="156" y="512"/>
                    <a:pt x="156" y="512"/>
                  </a:cubicBezTo>
                  <a:cubicBezTo>
                    <a:pt x="154" y="509"/>
                    <a:pt x="152" y="505"/>
                    <a:pt x="152" y="502"/>
                  </a:cubicBezTo>
                  <a:cubicBezTo>
                    <a:pt x="152" y="502"/>
                    <a:pt x="152" y="502"/>
                    <a:pt x="152" y="502"/>
                  </a:cubicBezTo>
                  <a:cubicBezTo>
                    <a:pt x="152" y="404"/>
                    <a:pt x="152" y="404"/>
                    <a:pt x="152" y="404"/>
                  </a:cubicBezTo>
                  <a:cubicBezTo>
                    <a:pt x="152" y="398"/>
                    <a:pt x="156" y="393"/>
                    <a:pt x="161" y="391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37" y="368"/>
                    <a:pt x="118" y="352"/>
                    <a:pt x="103" y="331"/>
                  </a:cubicBezTo>
                  <a:cubicBezTo>
                    <a:pt x="87" y="307"/>
                    <a:pt x="77" y="277"/>
                    <a:pt x="77" y="239"/>
                  </a:cubicBezTo>
                  <a:cubicBezTo>
                    <a:pt x="77" y="199"/>
                    <a:pt x="97" y="157"/>
                    <a:pt x="128" y="126"/>
                  </a:cubicBezTo>
                  <a:cubicBezTo>
                    <a:pt x="157" y="97"/>
                    <a:pt x="196" y="77"/>
                    <a:pt x="239" y="77"/>
                  </a:cubicBezTo>
                  <a:cubicBezTo>
                    <a:pt x="282" y="77"/>
                    <a:pt x="321" y="97"/>
                    <a:pt x="350" y="126"/>
                  </a:cubicBezTo>
                  <a:cubicBezTo>
                    <a:pt x="381" y="157"/>
                    <a:pt x="401" y="199"/>
                    <a:pt x="401" y="239"/>
                  </a:cubicBezTo>
                  <a:cubicBezTo>
                    <a:pt x="401" y="277"/>
                    <a:pt x="391" y="307"/>
                    <a:pt x="375" y="331"/>
                  </a:cubicBezTo>
                  <a:cubicBezTo>
                    <a:pt x="360" y="352"/>
                    <a:pt x="341" y="368"/>
                    <a:pt x="317" y="380"/>
                  </a:cubicBezTo>
                  <a:cubicBezTo>
                    <a:pt x="317" y="391"/>
                    <a:pt x="317" y="391"/>
                    <a:pt x="317" y="391"/>
                  </a:cubicBezTo>
                  <a:cubicBezTo>
                    <a:pt x="322" y="393"/>
                    <a:pt x="326" y="398"/>
                    <a:pt x="326" y="404"/>
                  </a:cubicBezTo>
                  <a:cubicBezTo>
                    <a:pt x="326" y="502"/>
                    <a:pt x="326" y="502"/>
                    <a:pt x="326" y="502"/>
                  </a:cubicBezTo>
                  <a:cubicBezTo>
                    <a:pt x="326" y="506"/>
                    <a:pt x="324" y="510"/>
                    <a:pt x="321" y="513"/>
                  </a:cubicBezTo>
                  <a:cubicBezTo>
                    <a:pt x="299" y="534"/>
                    <a:pt x="299" y="534"/>
                    <a:pt x="299" y="534"/>
                  </a:cubicBezTo>
                  <a:cubicBezTo>
                    <a:pt x="297" y="537"/>
                    <a:pt x="293" y="539"/>
                    <a:pt x="289" y="539"/>
                  </a:cubicBezTo>
                  <a:cubicBezTo>
                    <a:pt x="289" y="539"/>
                    <a:pt x="289" y="539"/>
                    <a:pt x="289" y="539"/>
                  </a:cubicBezTo>
                  <a:cubicBezTo>
                    <a:pt x="274" y="539"/>
                    <a:pt x="274" y="539"/>
                    <a:pt x="274" y="539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7"/>
            <p:cNvSpPr/>
            <p:nvPr/>
          </p:nvSpPr>
          <p:spPr>
            <a:xfrm>
              <a:off x="3257551" y="1589088"/>
              <a:ext cx="125413" cy="157163"/>
            </a:xfrm>
            <a:custGeom>
              <a:rect b="b" l="l" r="r" t="t"/>
              <a:pathLst>
                <a:path extrusionOk="0" h="230" w="186">
                  <a:moveTo>
                    <a:pt x="93" y="0"/>
                  </a:moveTo>
                  <a:cubicBezTo>
                    <a:pt x="42" y="0"/>
                    <a:pt x="0" y="40"/>
                    <a:pt x="0" y="90"/>
                  </a:cubicBezTo>
                  <a:cubicBezTo>
                    <a:pt x="0" y="137"/>
                    <a:pt x="35" y="230"/>
                    <a:pt x="93" y="230"/>
                  </a:cubicBezTo>
                  <a:cubicBezTo>
                    <a:pt x="151" y="230"/>
                    <a:pt x="186" y="137"/>
                    <a:pt x="186" y="90"/>
                  </a:cubicBezTo>
                  <a:cubicBezTo>
                    <a:pt x="186" y="40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3194051" y="1771650"/>
              <a:ext cx="230188" cy="249238"/>
            </a:xfrm>
            <a:custGeom>
              <a:rect b="b" l="l" r="r" t="t"/>
              <a:pathLst>
                <a:path extrusionOk="0" h="366" w="338">
                  <a:moveTo>
                    <a:pt x="119" y="4"/>
                  </a:moveTo>
                  <a:cubicBezTo>
                    <a:pt x="129" y="15"/>
                    <a:pt x="162" y="36"/>
                    <a:pt x="183" y="49"/>
                  </a:cubicBezTo>
                  <a:cubicBezTo>
                    <a:pt x="192" y="54"/>
                    <a:pt x="198" y="63"/>
                    <a:pt x="200" y="73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7" y="158"/>
                    <a:pt x="240" y="154"/>
                    <a:pt x="237" y="138"/>
                  </a:cubicBezTo>
                  <a:cubicBezTo>
                    <a:pt x="223" y="67"/>
                    <a:pt x="223" y="67"/>
                    <a:pt x="223" y="67"/>
                  </a:cubicBezTo>
                  <a:cubicBezTo>
                    <a:pt x="221" y="57"/>
                    <a:pt x="223" y="48"/>
                    <a:pt x="228" y="39"/>
                  </a:cubicBezTo>
                  <a:cubicBezTo>
                    <a:pt x="234" y="29"/>
                    <a:pt x="242" y="17"/>
                    <a:pt x="247" y="9"/>
                  </a:cubicBezTo>
                  <a:cubicBezTo>
                    <a:pt x="249" y="4"/>
                    <a:pt x="254" y="2"/>
                    <a:pt x="259" y="4"/>
                  </a:cubicBezTo>
                  <a:cubicBezTo>
                    <a:pt x="283" y="15"/>
                    <a:pt x="291" y="30"/>
                    <a:pt x="301" y="57"/>
                  </a:cubicBezTo>
                  <a:cubicBezTo>
                    <a:pt x="324" y="118"/>
                    <a:pt x="329" y="205"/>
                    <a:pt x="335" y="308"/>
                  </a:cubicBezTo>
                  <a:cubicBezTo>
                    <a:pt x="336" y="320"/>
                    <a:pt x="336" y="331"/>
                    <a:pt x="337" y="346"/>
                  </a:cubicBezTo>
                  <a:cubicBezTo>
                    <a:pt x="338" y="360"/>
                    <a:pt x="327" y="366"/>
                    <a:pt x="315" y="366"/>
                  </a:cubicBezTo>
                  <a:cubicBezTo>
                    <a:pt x="37" y="366"/>
                    <a:pt x="37" y="366"/>
                    <a:pt x="37" y="366"/>
                  </a:cubicBezTo>
                  <a:cubicBezTo>
                    <a:pt x="18" y="366"/>
                    <a:pt x="2" y="351"/>
                    <a:pt x="1" y="331"/>
                  </a:cubicBezTo>
                  <a:cubicBezTo>
                    <a:pt x="0" y="276"/>
                    <a:pt x="4" y="220"/>
                    <a:pt x="11" y="170"/>
                  </a:cubicBezTo>
                  <a:cubicBezTo>
                    <a:pt x="16" y="135"/>
                    <a:pt x="24" y="102"/>
                    <a:pt x="34" y="71"/>
                  </a:cubicBezTo>
                  <a:cubicBezTo>
                    <a:pt x="41" y="53"/>
                    <a:pt x="45" y="34"/>
                    <a:pt x="61" y="22"/>
                  </a:cubicBezTo>
                  <a:cubicBezTo>
                    <a:pt x="75" y="11"/>
                    <a:pt x="95" y="4"/>
                    <a:pt x="110" y="1"/>
                  </a:cubicBezTo>
                  <a:cubicBezTo>
                    <a:pt x="113" y="0"/>
                    <a:pt x="117" y="1"/>
                    <a:pt x="119" y="4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3692526" y="1589088"/>
              <a:ext cx="127000" cy="157163"/>
            </a:xfrm>
            <a:custGeom>
              <a:rect b="b" l="l" r="r" t="t"/>
              <a:pathLst>
                <a:path extrusionOk="0" h="230" w="185">
                  <a:moveTo>
                    <a:pt x="92" y="0"/>
                  </a:moveTo>
                  <a:cubicBezTo>
                    <a:pt x="144" y="0"/>
                    <a:pt x="185" y="40"/>
                    <a:pt x="185" y="90"/>
                  </a:cubicBezTo>
                  <a:cubicBezTo>
                    <a:pt x="185" y="137"/>
                    <a:pt x="151" y="230"/>
                    <a:pt x="92" y="230"/>
                  </a:cubicBezTo>
                  <a:cubicBezTo>
                    <a:pt x="34" y="230"/>
                    <a:pt x="0" y="137"/>
                    <a:pt x="0" y="90"/>
                  </a:cubicBezTo>
                  <a:cubicBezTo>
                    <a:pt x="0" y="40"/>
                    <a:pt x="41" y="0"/>
                    <a:pt x="92" y="0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3651251" y="1770063"/>
              <a:ext cx="223838" cy="250825"/>
            </a:xfrm>
            <a:custGeom>
              <a:rect b="b" l="l" r="r" t="t"/>
              <a:pathLst>
                <a:path extrusionOk="0" h="367" w="329">
                  <a:moveTo>
                    <a:pt x="291" y="367"/>
                  </a:moveTo>
                  <a:cubicBezTo>
                    <a:pt x="19" y="367"/>
                    <a:pt x="19" y="367"/>
                    <a:pt x="19" y="367"/>
                  </a:cubicBezTo>
                  <a:cubicBezTo>
                    <a:pt x="8" y="367"/>
                    <a:pt x="0" y="358"/>
                    <a:pt x="0" y="348"/>
                  </a:cubicBezTo>
                  <a:cubicBezTo>
                    <a:pt x="0" y="269"/>
                    <a:pt x="19" y="92"/>
                    <a:pt x="64" y="27"/>
                  </a:cubicBezTo>
                  <a:cubicBezTo>
                    <a:pt x="66" y="25"/>
                    <a:pt x="67" y="24"/>
                    <a:pt x="68" y="22"/>
                  </a:cubicBezTo>
                  <a:cubicBezTo>
                    <a:pt x="79" y="13"/>
                    <a:pt x="93" y="6"/>
                    <a:pt x="109" y="1"/>
                  </a:cubicBezTo>
                  <a:cubicBezTo>
                    <a:pt x="112" y="0"/>
                    <a:pt x="115" y="4"/>
                    <a:pt x="114" y="7"/>
                  </a:cubicBezTo>
                  <a:cubicBezTo>
                    <a:pt x="109" y="29"/>
                    <a:pt x="104" y="84"/>
                    <a:pt x="102" y="94"/>
                  </a:cubicBezTo>
                  <a:cubicBezTo>
                    <a:pt x="99" y="109"/>
                    <a:pt x="122" y="114"/>
                    <a:pt x="125" y="99"/>
                  </a:cubicBezTo>
                  <a:cubicBezTo>
                    <a:pt x="136" y="18"/>
                    <a:pt x="136" y="18"/>
                    <a:pt x="136" y="18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1" y="106"/>
                    <a:pt x="163" y="116"/>
                    <a:pt x="169" y="101"/>
                  </a:cubicBezTo>
                  <a:cubicBezTo>
                    <a:pt x="174" y="88"/>
                    <a:pt x="197" y="27"/>
                    <a:pt x="200" y="7"/>
                  </a:cubicBezTo>
                  <a:cubicBezTo>
                    <a:pt x="201" y="4"/>
                    <a:pt x="203" y="3"/>
                    <a:pt x="206" y="3"/>
                  </a:cubicBezTo>
                  <a:cubicBezTo>
                    <a:pt x="228" y="9"/>
                    <a:pt x="275" y="21"/>
                    <a:pt x="284" y="42"/>
                  </a:cubicBezTo>
                  <a:cubicBezTo>
                    <a:pt x="301" y="81"/>
                    <a:pt x="312" y="125"/>
                    <a:pt x="319" y="171"/>
                  </a:cubicBezTo>
                  <a:cubicBezTo>
                    <a:pt x="326" y="221"/>
                    <a:pt x="329" y="275"/>
                    <a:pt x="328" y="330"/>
                  </a:cubicBezTo>
                  <a:cubicBezTo>
                    <a:pt x="327" y="350"/>
                    <a:pt x="311" y="367"/>
                    <a:pt x="291" y="367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" name="Google Shape;119;p17"/>
          <p:cNvGrpSpPr/>
          <p:nvPr/>
        </p:nvGrpSpPr>
        <p:grpSpPr>
          <a:xfrm>
            <a:off x="877838" y="2629575"/>
            <a:ext cx="625475" cy="711199"/>
            <a:chOff x="4619626" y="4130675"/>
            <a:chExt cx="625475" cy="711199"/>
          </a:xfrm>
        </p:grpSpPr>
        <p:sp>
          <p:nvSpPr>
            <p:cNvPr id="120" name="Google Shape;120;p17"/>
            <p:cNvSpPr/>
            <p:nvPr/>
          </p:nvSpPr>
          <p:spPr>
            <a:xfrm>
              <a:off x="4619626" y="4152900"/>
              <a:ext cx="611188" cy="650876"/>
            </a:xfrm>
            <a:custGeom>
              <a:rect b="b" l="l" r="r" t="t"/>
              <a:pathLst>
                <a:path extrusionOk="0" h="956" w="898">
                  <a:moveTo>
                    <a:pt x="271" y="397"/>
                  </a:moveTo>
                  <a:cubicBezTo>
                    <a:pt x="259" y="382"/>
                    <a:pt x="249" y="369"/>
                    <a:pt x="241" y="359"/>
                  </a:cubicBezTo>
                  <a:cubicBezTo>
                    <a:pt x="184" y="409"/>
                    <a:pt x="210" y="394"/>
                    <a:pt x="183" y="280"/>
                  </a:cubicBezTo>
                  <a:cubicBezTo>
                    <a:pt x="180" y="271"/>
                    <a:pt x="192" y="266"/>
                    <a:pt x="200" y="270"/>
                  </a:cubicBezTo>
                  <a:cubicBezTo>
                    <a:pt x="307" y="323"/>
                    <a:pt x="311" y="300"/>
                    <a:pt x="257" y="346"/>
                  </a:cubicBezTo>
                  <a:cubicBezTo>
                    <a:pt x="287" y="385"/>
                    <a:pt x="287" y="385"/>
                    <a:pt x="287" y="385"/>
                  </a:cubicBezTo>
                  <a:cubicBezTo>
                    <a:pt x="308" y="367"/>
                    <a:pt x="320" y="341"/>
                    <a:pt x="322" y="310"/>
                  </a:cubicBezTo>
                  <a:cubicBezTo>
                    <a:pt x="311" y="213"/>
                    <a:pt x="212" y="216"/>
                    <a:pt x="162" y="260"/>
                  </a:cubicBezTo>
                  <a:cubicBezTo>
                    <a:pt x="116" y="300"/>
                    <a:pt x="119" y="377"/>
                    <a:pt x="185" y="403"/>
                  </a:cubicBezTo>
                  <a:cubicBezTo>
                    <a:pt x="214" y="414"/>
                    <a:pt x="246" y="411"/>
                    <a:pt x="271" y="397"/>
                  </a:cubicBezTo>
                  <a:close/>
                  <a:moveTo>
                    <a:pt x="665" y="348"/>
                  </a:moveTo>
                  <a:cubicBezTo>
                    <a:pt x="673" y="337"/>
                    <a:pt x="680" y="325"/>
                    <a:pt x="688" y="314"/>
                  </a:cubicBezTo>
                  <a:cubicBezTo>
                    <a:pt x="662" y="293"/>
                    <a:pt x="662" y="293"/>
                    <a:pt x="662" y="293"/>
                  </a:cubicBezTo>
                  <a:cubicBezTo>
                    <a:pt x="649" y="295"/>
                    <a:pt x="645" y="275"/>
                    <a:pt x="658" y="271"/>
                  </a:cubicBezTo>
                  <a:cubicBezTo>
                    <a:pt x="684" y="263"/>
                    <a:pt x="764" y="222"/>
                    <a:pt x="759" y="250"/>
                  </a:cubicBezTo>
                  <a:cubicBezTo>
                    <a:pt x="738" y="355"/>
                    <a:pt x="762" y="372"/>
                    <a:pt x="700" y="323"/>
                  </a:cubicBezTo>
                  <a:cubicBezTo>
                    <a:pt x="693" y="335"/>
                    <a:pt x="686" y="346"/>
                    <a:pt x="679" y="357"/>
                  </a:cubicBezTo>
                  <a:cubicBezTo>
                    <a:pt x="699" y="366"/>
                    <a:pt x="726" y="367"/>
                    <a:pt x="760" y="355"/>
                  </a:cubicBezTo>
                  <a:cubicBezTo>
                    <a:pt x="820" y="333"/>
                    <a:pt x="815" y="251"/>
                    <a:pt x="777" y="221"/>
                  </a:cubicBezTo>
                  <a:cubicBezTo>
                    <a:pt x="699" y="157"/>
                    <a:pt x="640" y="208"/>
                    <a:pt x="636" y="276"/>
                  </a:cubicBezTo>
                  <a:cubicBezTo>
                    <a:pt x="635" y="303"/>
                    <a:pt x="644" y="331"/>
                    <a:pt x="665" y="348"/>
                  </a:cubicBezTo>
                  <a:close/>
                  <a:moveTo>
                    <a:pt x="592" y="449"/>
                  </a:moveTo>
                  <a:cubicBezTo>
                    <a:pt x="505" y="420"/>
                    <a:pt x="426" y="422"/>
                    <a:pt x="346" y="461"/>
                  </a:cubicBezTo>
                  <a:cubicBezTo>
                    <a:pt x="356" y="475"/>
                    <a:pt x="366" y="486"/>
                    <a:pt x="373" y="495"/>
                  </a:cubicBezTo>
                  <a:cubicBezTo>
                    <a:pt x="385" y="510"/>
                    <a:pt x="365" y="518"/>
                    <a:pt x="357" y="508"/>
                  </a:cubicBezTo>
                  <a:cubicBezTo>
                    <a:pt x="350" y="498"/>
                    <a:pt x="339" y="485"/>
                    <a:pt x="328" y="471"/>
                  </a:cubicBezTo>
                  <a:cubicBezTo>
                    <a:pt x="281" y="497"/>
                    <a:pt x="249" y="532"/>
                    <a:pt x="249" y="561"/>
                  </a:cubicBezTo>
                  <a:cubicBezTo>
                    <a:pt x="249" y="602"/>
                    <a:pt x="312" y="624"/>
                    <a:pt x="374" y="634"/>
                  </a:cubicBezTo>
                  <a:cubicBezTo>
                    <a:pt x="378" y="627"/>
                    <a:pt x="384" y="616"/>
                    <a:pt x="394" y="623"/>
                  </a:cubicBezTo>
                  <a:cubicBezTo>
                    <a:pt x="399" y="627"/>
                    <a:pt x="398" y="632"/>
                    <a:pt x="395" y="637"/>
                  </a:cubicBezTo>
                  <a:cubicBezTo>
                    <a:pt x="469" y="647"/>
                    <a:pt x="529" y="645"/>
                    <a:pt x="589" y="628"/>
                  </a:cubicBezTo>
                  <a:cubicBezTo>
                    <a:pt x="584" y="621"/>
                    <a:pt x="572" y="610"/>
                    <a:pt x="581" y="604"/>
                  </a:cubicBezTo>
                  <a:cubicBezTo>
                    <a:pt x="592" y="596"/>
                    <a:pt x="601" y="617"/>
                    <a:pt x="605" y="623"/>
                  </a:cubicBezTo>
                  <a:cubicBezTo>
                    <a:pt x="710" y="585"/>
                    <a:pt x="707" y="511"/>
                    <a:pt x="600" y="482"/>
                  </a:cubicBezTo>
                  <a:cubicBezTo>
                    <a:pt x="586" y="479"/>
                    <a:pt x="586" y="479"/>
                    <a:pt x="586" y="479"/>
                  </a:cubicBezTo>
                  <a:cubicBezTo>
                    <a:pt x="542" y="469"/>
                    <a:pt x="482" y="466"/>
                    <a:pt x="407" y="472"/>
                  </a:cubicBezTo>
                  <a:cubicBezTo>
                    <a:pt x="389" y="474"/>
                    <a:pt x="385" y="446"/>
                    <a:pt x="403" y="444"/>
                  </a:cubicBezTo>
                  <a:cubicBezTo>
                    <a:pt x="464" y="437"/>
                    <a:pt x="532" y="437"/>
                    <a:pt x="592" y="449"/>
                  </a:cubicBezTo>
                  <a:close/>
                  <a:moveTo>
                    <a:pt x="356" y="98"/>
                  </a:moveTo>
                  <a:cubicBezTo>
                    <a:pt x="395" y="35"/>
                    <a:pt x="508" y="0"/>
                    <a:pt x="557" y="108"/>
                  </a:cubicBezTo>
                  <a:cubicBezTo>
                    <a:pt x="600" y="201"/>
                    <a:pt x="532" y="250"/>
                    <a:pt x="462" y="252"/>
                  </a:cubicBezTo>
                  <a:cubicBezTo>
                    <a:pt x="462" y="284"/>
                    <a:pt x="464" y="315"/>
                    <a:pt x="465" y="333"/>
                  </a:cubicBezTo>
                  <a:cubicBezTo>
                    <a:pt x="491" y="335"/>
                    <a:pt x="522" y="324"/>
                    <a:pt x="513" y="342"/>
                  </a:cubicBezTo>
                  <a:cubicBezTo>
                    <a:pt x="503" y="363"/>
                    <a:pt x="490" y="382"/>
                    <a:pt x="480" y="401"/>
                  </a:cubicBezTo>
                  <a:cubicBezTo>
                    <a:pt x="524" y="400"/>
                    <a:pt x="569" y="408"/>
                    <a:pt x="614" y="428"/>
                  </a:cubicBezTo>
                  <a:cubicBezTo>
                    <a:pt x="624" y="411"/>
                    <a:pt x="637" y="391"/>
                    <a:pt x="651" y="369"/>
                  </a:cubicBezTo>
                  <a:cubicBezTo>
                    <a:pt x="595" y="330"/>
                    <a:pt x="603" y="234"/>
                    <a:pt x="646" y="195"/>
                  </a:cubicBezTo>
                  <a:cubicBezTo>
                    <a:pt x="690" y="156"/>
                    <a:pt x="757" y="176"/>
                    <a:pt x="787" y="204"/>
                  </a:cubicBezTo>
                  <a:cubicBezTo>
                    <a:pt x="838" y="250"/>
                    <a:pt x="860" y="353"/>
                    <a:pt x="756" y="380"/>
                  </a:cubicBezTo>
                  <a:cubicBezTo>
                    <a:pt x="718" y="390"/>
                    <a:pt x="688" y="387"/>
                    <a:pt x="666" y="377"/>
                  </a:cubicBezTo>
                  <a:cubicBezTo>
                    <a:pt x="653" y="397"/>
                    <a:pt x="641" y="416"/>
                    <a:pt x="629" y="435"/>
                  </a:cubicBezTo>
                  <a:cubicBezTo>
                    <a:pt x="639" y="440"/>
                    <a:pt x="651" y="452"/>
                    <a:pt x="638" y="462"/>
                  </a:cubicBezTo>
                  <a:cubicBezTo>
                    <a:pt x="760" y="510"/>
                    <a:pt x="726" y="602"/>
                    <a:pt x="620" y="644"/>
                  </a:cubicBezTo>
                  <a:cubicBezTo>
                    <a:pt x="630" y="658"/>
                    <a:pt x="638" y="670"/>
                    <a:pt x="644" y="680"/>
                  </a:cubicBezTo>
                  <a:cubicBezTo>
                    <a:pt x="702" y="650"/>
                    <a:pt x="780" y="655"/>
                    <a:pt x="820" y="744"/>
                  </a:cubicBezTo>
                  <a:cubicBezTo>
                    <a:pt x="898" y="914"/>
                    <a:pt x="664" y="956"/>
                    <a:pt x="592" y="867"/>
                  </a:cubicBezTo>
                  <a:cubicBezTo>
                    <a:pt x="565" y="834"/>
                    <a:pt x="564" y="768"/>
                    <a:pt x="586" y="733"/>
                  </a:cubicBezTo>
                  <a:cubicBezTo>
                    <a:pt x="596" y="716"/>
                    <a:pt x="611" y="701"/>
                    <a:pt x="629" y="689"/>
                  </a:cubicBezTo>
                  <a:cubicBezTo>
                    <a:pt x="604" y="650"/>
                    <a:pt x="604" y="650"/>
                    <a:pt x="604" y="650"/>
                  </a:cubicBezTo>
                  <a:cubicBezTo>
                    <a:pt x="534" y="674"/>
                    <a:pt x="459" y="676"/>
                    <a:pt x="375" y="664"/>
                  </a:cubicBezTo>
                  <a:cubicBezTo>
                    <a:pt x="366" y="675"/>
                    <a:pt x="356" y="689"/>
                    <a:pt x="343" y="707"/>
                  </a:cubicBezTo>
                  <a:cubicBezTo>
                    <a:pt x="405" y="758"/>
                    <a:pt x="398" y="883"/>
                    <a:pt x="318" y="906"/>
                  </a:cubicBezTo>
                  <a:cubicBezTo>
                    <a:pt x="251" y="926"/>
                    <a:pt x="157" y="910"/>
                    <a:pt x="143" y="829"/>
                  </a:cubicBezTo>
                  <a:cubicBezTo>
                    <a:pt x="134" y="782"/>
                    <a:pt x="147" y="731"/>
                    <a:pt x="200" y="695"/>
                  </a:cubicBezTo>
                  <a:cubicBezTo>
                    <a:pt x="214" y="685"/>
                    <a:pt x="218" y="704"/>
                    <a:pt x="212" y="709"/>
                  </a:cubicBezTo>
                  <a:cubicBezTo>
                    <a:pt x="110" y="794"/>
                    <a:pt x="184" y="925"/>
                    <a:pt x="308" y="886"/>
                  </a:cubicBezTo>
                  <a:cubicBezTo>
                    <a:pt x="376" y="865"/>
                    <a:pt x="380" y="766"/>
                    <a:pt x="331" y="724"/>
                  </a:cubicBezTo>
                  <a:cubicBezTo>
                    <a:pt x="321" y="739"/>
                    <a:pt x="310" y="755"/>
                    <a:pt x="298" y="773"/>
                  </a:cubicBezTo>
                  <a:cubicBezTo>
                    <a:pt x="328" y="796"/>
                    <a:pt x="328" y="796"/>
                    <a:pt x="328" y="796"/>
                  </a:cubicBezTo>
                  <a:cubicBezTo>
                    <a:pt x="343" y="793"/>
                    <a:pt x="348" y="815"/>
                    <a:pt x="334" y="820"/>
                  </a:cubicBezTo>
                  <a:cubicBezTo>
                    <a:pt x="286" y="840"/>
                    <a:pt x="279" y="844"/>
                    <a:pt x="235" y="859"/>
                  </a:cubicBezTo>
                  <a:cubicBezTo>
                    <a:pt x="228" y="861"/>
                    <a:pt x="219" y="855"/>
                    <a:pt x="220" y="848"/>
                  </a:cubicBezTo>
                  <a:cubicBezTo>
                    <a:pt x="241" y="727"/>
                    <a:pt x="214" y="710"/>
                    <a:pt x="284" y="763"/>
                  </a:cubicBezTo>
                  <a:cubicBezTo>
                    <a:pt x="296" y="743"/>
                    <a:pt x="307" y="728"/>
                    <a:pt x="317" y="715"/>
                  </a:cubicBezTo>
                  <a:cubicBezTo>
                    <a:pt x="280" y="695"/>
                    <a:pt x="252" y="705"/>
                    <a:pt x="223" y="730"/>
                  </a:cubicBezTo>
                  <a:cubicBezTo>
                    <a:pt x="215" y="736"/>
                    <a:pt x="200" y="728"/>
                    <a:pt x="209" y="718"/>
                  </a:cubicBezTo>
                  <a:cubicBezTo>
                    <a:pt x="238" y="688"/>
                    <a:pt x="285" y="673"/>
                    <a:pt x="330" y="698"/>
                  </a:cubicBezTo>
                  <a:cubicBezTo>
                    <a:pt x="339" y="686"/>
                    <a:pt x="348" y="675"/>
                    <a:pt x="357" y="661"/>
                  </a:cubicBezTo>
                  <a:cubicBezTo>
                    <a:pt x="169" y="628"/>
                    <a:pt x="193" y="517"/>
                    <a:pt x="310" y="448"/>
                  </a:cubicBezTo>
                  <a:cubicBezTo>
                    <a:pt x="288" y="419"/>
                    <a:pt x="288" y="419"/>
                    <a:pt x="288" y="419"/>
                  </a:cubicBezTo>
                  <a:cubicBezTo>
                    <a:pt x="243" y="447"/>
                    <a:pt x="184" y="443"/>
                    <a:pt x="149" y="407"/>
                  </a:cubicBezTo>
                  <a:cubicBezTo>
                    <a:pt x="0" y="257"/>
                    <a:pt x="318" y="102"/>
                    <a:pt x="343" y="307"/>
                  </a:cubicBezTo>
                  <a:cubicBezTo>
                    <a:pt x="352" y="341"/>
                    <a:pt x="321" y="391"/>
                    <a:pt x="303" y="406"/>
                  </a:cubicBezTo>
                  <a:cubicBezTo>
                    <a:pt x="312" y="417"/>
                    <a:pt x="320" y="428"/>
                    <a:pt x="328" y="438"/>
                  </a:cubicBezTo>
                  <a:cubicBezTo>
                    <a:pt x="364" y="420"/>
                    <a:pt x="406" y="407"/>
                    <a:pt x="451" y="402"/>
                  </a:cubicBezTo>
                  <a:cubicBezTo>
                    <a:pt x="424" y="363"/>
                    <a:pt x="403" y="341"/>
                    <a:pt x="416" y="333"/>
                  </a:cubicBezTo>
                  <a:cubicBezTo>
                    <a:pt x="419" y="331"/>
                    <a:pt x="423" y="331"/>
                    <a:pt x="425" y="333"/>
                  </a:cubicBezTo>
                  <a:cubicBezTo>
                    <a:pt x="431" y="332"/>
                    <a:pt x="443" y="333"/>
                    <a:pt x="448" y="332"/>
                  </a:cubicBezTo>
                  <a:cubicBezTo>
                    <a:pt x="447" y="313"/>
                    <a:pt x="446" y="283"/>
                    <a:pt x="445" y="252"/>
                  </a:cubicBezTo>
                  <a:cubicBezTo>
                    <a:pt x="336" y="244"/>
                    <a:pt x="327" y="144"/>
                    <a:pt x="356" y="98"/>
                  </a:cubicBezTo>
                  <a:close/>
                  <a:moveTo>
                    <a:pt x="427" y="226"/>
                  </a:moveTo>
                  <a:cubicBezTo>
                    <a:pt x="433" y="227"/>
                    <a:pt x="439" y="227"/>
                    <a:pt x="445" y="227"/>
                  </a:cubicBezTo>
                  <a:cubicBezTo>
                    <a:pt x="445" y="202"/>
                    <a:pt x="445" y="177"/>
                    <a:pt x="446" y="157"/>
                  </a:cubicBezTo>
                  <a:cubicBezTo>
                    <a:pt x="446" y="147"/>
                    <a:pt x="463" y="145"/>
                    <a:pt x="463" y="157"/>
                  </a:cubicBezTo>
                  <a:cubicBezTo>
                    <a:pt x="462" y="178"/>
                    <a:pt x="462" y="202"/>
                    <a:pt x="462" y="227"/>
                  </a:cubicBezTo>
                  <a:cubicBezTo>
                    <a:pt x="523" y="222"/>
                    <a:pt x="580" y="178"/>
                    <a:pt x="524" y="99"/>
                  </a:cubicBezTo>
                  <a:cubicBezTo>
                    <a:pt x="474" y="30"/>
                    <a:pt x="376" y="75"/>
                    <a:pt x="366" y="144"/>
                  </a:cubicBezTo>
                  <a:cubicBezTo>
                    <a:pt x="361" y="186"/>
                    <a:pt x="386" y="218"/>
                    <a:pt x="427" y="226"/>
                  </a:cubicBezTo>
                  <a:close/>
                  <a:moveTo>
                    <a:pt x="669" y="881"/>
                  </a:moveTo>
                  <a:cubicBezTo>
                    <a:pt x="750" y="896"/>
                    <a:pt x="860" y="843"/>
                    <a:pt x="781" y="734"/>
                  </a:cubicBezTo>
                  <a:cubicBezTo>
                    <a:pt x="749" y="690"/>
                    <a:pt x="700" y="686"/>
                    <a:pt x="661" y="705"/>
                  </a:cubicBezTo>
                  <a:cubicBezTo>
                    <a:pt x="672" y="722"/>
                    <a:pt x="682" y="738"/>
                    <a:pt x="697" y="760"/>
                  </a:cubicBezTo>
                  <a:cubicBezTo>
                    <a:pt x="713" y="749"/>
                    <a:pt x="720" y="744"/>
                    <a:pt x="729" y="739"/>
                  </a:cubicBezTo>
                  <a:cubicBezTo>
                    <a:pt x="736" y="730"/>
                    <a:pt x="748" y="731"/>
                    <a:pt x="746" y="743"/>
                  </a:cubicBezTo>
                  <a:cubicBezTo>
                    <a:pt x="738" y="791"/>
                    <a:pt x="752" y="863"/>
                    <a:pt x="730" y="850"/>
                  </a:cubicBezTo>
                  <a:cubicBezTo>
                    <a:pt x="702" y="835"/>
                    <a:pt x="678" y="821"/>
                    <a:pt x="649" y="811"/>
                  </a:cubicBezTo>
                  <a:cubicBezTo>
                    <a:pt x="625" y="802"/>
                    <a:pt x="676" y="775"/>
                    <a:pt x="684" y="769"/>
                  </a:cubicBezTo>
                  <a:cubicBezTo>
                    <a:pt x="671" y="751"/>
                    <a:pt x="658" y="732"/>
                    <a:pt x="646" y="714"/>
                  </a:cubicBezTo>
                  <a:cubicBezTo>
                    <a:pt x="579" y="759"/>
                    <a:pt x="578" y="865"/>
                    <a:pt x="669" y="881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4638676" y="4130675"/>
              <a:ext cx="606425" cy="711199"/>
            </a:xfrm>
            <a:custGeom>
              <a:rect b="b" l="l" r="r" t="t"/>
              <a:pathLst>
                <a:path extrusionOk="0" h="1046" w="889">
                  <a:moveTo>
                    <a:pt x="163" y="0"/>
                  </a:moveTo>
                  <a:cubicBezTo>
                    <a:pt x="861" y="4"/>
                    <a:pt x="861" y="4"/>
                    <a:pt x="861" y="4"/>
                  </a:cubicBezTo>
                  <a:cubicBezTo>
                    <a:pt x="870" y="4"/>
                    <a:pt x="878" y="12"/>
                    <a:pt x="877" y="21"/>
                  </a:cubicBezTo>
                  <a:cubicBezTo>
                    <a:pt x="856" y="355"/>
                    <a:pt x="856" y="687"/>
                    <a:pt x="888" y="1017"/>
                  </a:cubicBezTo>
                  <a:cubicBezTo>
                    <a:pt x="888" y="1017"/>
                    <a:pt x="888" y="1017"/>
                    <a:pt x="888" y="1017"/>
                  </a:cubicBezTo>
                  <a:cubicBezTo>
                    <a:pt x="889" y="1026"/>
                    <a:pt x="882" y="1034"/>
                    <a:pt x="873" y="1034"/>
                  </a:cubicBezTo>
                  <a:cubicBezTo>
                    <a:pt x="48" y="1046"/>
                    <a:pt x="48" y="1046"/>
                    <a:pt x="48" y="1046"/>
                  </a:cubicBezTo>
                  <a:cubicBezTo>
                    <a:pt x="40" y="1046"/>
                    <a:pt x="33" y="1040"/>
                    <a:pt x="32" y="1032"/>
                  </a:cubicBezTo>
                  <a:cubicBezTo>
                    <a:pt x="0" y="697"/>
                    <a:pt x="0" y="447"/>
                    <a:pt x="22" y="115"/>
                  </a:cubicBezTo>
                  <a:cubicBezTo>
                    <a:pt x="23" y="111"/>
                    <a:pt x="24" y="107"/>
                    <a:pt x="28" y="104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46" y="1"/>
                    <a:pt x="151" y="0"/>
                    <a:pt x="163" y="0"/>
                  </a:cubicBezTo>
                  <a:close/>
                  <a:moveTo>
                    <a:pt x="845" y="36"/>
                  </a:moveTo>
                  <a:cubicBezTo>
                    <a:pt x="170" y="31"/>
                    <a:pt x="170" y="31"/>
                    <a:pt x="170" y="31"/>
                  </a:cubicBezTo>
                  <a:cubicBezTo>
                    <a:pt x="174" y="110"/>
                    <a:pt x="174" y="110"/>
                    <a:pt x="174" y="110"/>
                  </a:cubicBezTo>
                  <a:cubicBezTo>
                    <a:pt x="174" y="118"/>
                    <a:pt x="167" y="126"/>
                    <a:pt x="159" y="126"/>
                  </a:cubicBezTo>
                  <a:cubicBezTo>
                    <a:pt x="53" y="131"/>
                    <a:pt x="53" y="131"/>
                    <a:pt x="53" y="131"/>
                  </a:cubicBezTo>
                  <a:cubicBezTo>
                    <a:pt x="30" y="425"/>
                    <a:pt x="34" y="719"/>
                    <a:pt x="62" y="1015"/>
                  </a:cubicBezTo>
                  <a:cubicBezTo>
                    <a:pt x="856" y="1003"/>
                    <a:pt x="856" y="1003"/>
                    <a:pt x="856" y="1003"/>
                  </a:cubicBezTo>
                  <a:cubicBezTo>
                    <a:pt x="826" y="683"/>
                    <a:pt x="825" y="359"/>
                    <a:pt x="845" y="36"/>
                  </a:cubicBezTo>
                  <a:close/>
                  <a:moveTo>
                    <a:pt x="139" y="48"/>
                  </a:moveTo>
                  <a:cubicBezTo>
                    <a:pt x="82" y="98"/>
                    <a:pt x="82" y="98"/>
                    <a:pt x="82" y="98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39" y="48"/>
                    <a:pt x="139" y="48"/>
                    <a:pt x="139" y="48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" name="Google Shape;122;p17"/>
          <p:cNvGrpSpPr/>
          <p:nvPr/>
        </p:nvGrpSpPr>
        <p:grpSpPr>
          <a:xfrm>
            <a:off x="1006891" y="1631904"/>
            <a:ext cx="367366" cy="514529"/>
            <a:chOff x="1889126" y="5556250"/>
            <a:chExt cx="465138" cy="684214"/>
          </a:xfrm>
        </p:grpSpPr>
        <p:sp>
          <p:nvSpPr>
            <p:cNvPr id="123" name="Google Shape;123;p17"/>
            <p:cNvSpPr/>
            <p:nvPr/>
          </p:nvSpPr>
          <p:spPr>
            <a:xfrm>
              <a:off x="1889126" y="5556250"/>
              <a:ext cx="465138" cy="684214"/>
            </a:xfrm>
            <a:custGeom>
              <a:rect b="b" l="l" r="r" t="t"/>
              <a:pathLst>
                <a:path extrusionOk="0" h="1005" w="683">
                  <a:moveTo>
                    <a:pt x="43" y="878"/>
                  </a:moveTo>
                  <a:cubicBezTo>
                    <a:pt x="45" y="807"/>
                    <a:pt x="53" y="739"/>
                    <a:pt x="90" y="679"/>
                  </a:cubicBezTo>
                  <a:cubicBezTo>
                    <a:pt x="141" y="596"/>
                    <a:pt x="258" y="535"/>
                    <a:pt x="258" y="502"/>
                  </a:cubicBezTo>
                  <a:cubicBezTo>
                    <a:pt x="258" y="470"/>
                    <a:pt x="141" y="409"/>
                    <a:pt x="90" y="325"/>
                  </a:cubicBezTo>
                  <a:cubicBezTo>
                    <a:pt x="53" y="266"/>
                    <a:pt x="45" y="198"/>
                    <a:pt x="43" y="127"/>
                  </a:cubicBezTo>
                  <a:cubicBezTo>
                    <a:pt x="22" y="120"/>
                    <a:pt x="6" y="110"/>
                    <a:pt x="6" y="95"/>
                  </a:cubicBezTo>
                  <a:cubicBezTo>
                    <a:pt x="6" y="66"/>
                    <a:pt x="0" y="45"/>
                    <a:pt x="24" y="36"/>
                  </a:cubicBezTo>
                  <a:cubicBezTo>
                    <a:pt x="43" y="25"/>
                    <a:pt x="76" y="17"/>
                    <a:pt x="120" y="12"/>
                  </a:cubicBezTo>
                  <a:cubicBezTo>
                    <a:pt x="245" y="0"/>
                    <a:pt x="444" y="0"/>
                    <a:pt x="569" y="12"/>
                  </a:cubicBezTo>
                  <a:cubicBezTo>
                    <a:pt x="610" y="16"/>
                    <a:pt x="682" y="27"/>
                    <a:pt x="682" y="59"/>
                  </a:cubicBezTo>
                  <a:cubicBezTo>
                    <a:pt x="682" y="94"/>
                    <a:pt x="682" y="94"/>
                    <a:pt x="682" y="94"/>
                  </a:cubicBezTo>
                  <a:cubicBezTo>
                    <a:pt x="683" y="110"/>
                    <a:pt x="667" y="120"/>
                    <a:pt x="645" y="127"/>
                  </a:cubicBezTo>
                  <a:cubicBezTo>
                    <a:pt x="644" y="198"/>
                    <a:pt x="635" y="266"/>
                    <a:pt x="599" y="325"/>
                  </a:cubicBezTo>
                  <a:cubicBezTo>
                    <a:pt x="547" y="409"/>
                    <a:pt x="431" y="470"/>
                    <a:pt x="431" y="502"/>
                  </a:cubicBezTo>
                  <a:cubicBezTo>
                    <a:pt x="431" y="535"/>
                    <a:pt x="547" y="596"/>
                    <a:pt x="599" y="679"/>
                  </a:cubicBezTo>
                  <a:cubicBezTo>
                    <a:pt x="635" y="739"/>
                    <a:pt x="644" y="806"/>
                    <a:pt x="645" y="877"/>
                  </a:cubicBezTo>
                  <a:cubicBezTo>
                    <a:pt x="667" y="884"/>
                    <a:pt x="682" y="894"/>
                    <a:pt x="682" y="909"/>
                  </a:cubicBezTo>
                  <a:cubicBezTo>
                    <a:pt x="682" y="945"/>
                    <a:pt x="682" y="945"/>
                    <a:pt x="682" y="945"/>
                  </a:cubicBezTo>
                  <a:cubicBezTo>
                    <a:pt x="683" y="978"/>
                    <a:pt x="610" y="988"/>
                    <a:pt x="569" y="992"/>
                  </a:cubicBezTo>
                  <a:cubicBezTo>
                    <a:pt x="444" y="1005"/>
                    <a:pt x="245" y="1005"/>
                    <a:pt x="120" y="992"/>
                  </a:cubicBezTo>
                  <a:cubicBezTo>
                    <a:pt x="79" y="988"/>
                    <a:pt x="6" y="978"/>
                    <a:pt x="6" y="946"/>
                  </a:cubicBezTo>
                  <a:cubicBezTo>
                    <a:pt x="6" y="917"/>
                    <a:pt x="0" y="896"/>
                    <a:pt x="24" y="886"/>
                  </a:cubicBezTo>
                  <a:cubicBezTo>
                    <a:pt x="29" y="883"/>
                    <a:pt x="36" y="880"/>
                    <a:pt x="43" y="878"/>
                  </a:cubicBezTo>
                  <a:close/>
                  <a:moveTo>
                    <a:pt x="344" y="94"/>
                  </a:moveTo>
                  <a:cubicBezTo>
                    <a:pt x="351" y="94"/>
                    <a:pt x="356" y="100"/>
                    <a:pt x="356" y="106"/>
                  </a:cubicBezTo>
                  <a:cubicBezTo>
                    <a:pt x="356" y="113"/>
                    <a:pt x="351" y="118"/>
                    <a:pt x="344" y="118"/>
                  </a:cubicBezTo>
                  <a:cubicBezTo>
                    <a:pt x="278" y="118"/>
                    <a:pt x="217" y="116"/>
                    <a:pt x="166" y="113"/>
                  </a:cubicBezTo>
                  <a:cubicBezTo>
                    <a:pt x="113" y="109"/>
                    <a:pt x="71" y="104"/>
                    <a:pt x="48" y="97"/>
                  </a:cubicBezTo>
                  <a:cubicBezTo>
                    <a:pt x="41" y="96"/>
                    <a:pt x="38" y="89"/>
                    <a:pt x="39" y="83"/>
                  </a:cubicBezTo>
                  <a:cubicBezTo>
                    <a:pt x="41" y="77"/>
                    <a:pt x="47" y="73"/>
                    <a:pt x="54" y="74"/>
                  </a:cubicBezTo>
                  <a:cubicBezTo>
                    <a:pt x="76" y="80"/>
                    <a:pt x="116" y="85"/>
                    <a:pt x="167" y="89"/>
                  </a:cubicBezTo>
                  <a:cubicBezTo>
                    <a:pt x="217" y="92"/>
                    <a:pt x="278" y="94"/>
                    <a:pt x="344" y="94"/>
                  </a:cubicBezTo>
                  <a:close/>
                  <a:moveTo>
                    <a:pt x="82" y="136"/>
                  </a:moveTo>
                  <a:cubicBezTo>
                    <a:pt x="88" y="302"/>
                    <a:pt x="123" y="318"/>
                    <a:pt x="276" y="456"/>
                  </a:cubicBezTo>
                  <a:cubicBezTo>
                    <a:pt x="302" y="480"/>
                    <a:pt x="302" y="524"/>
                    <a:pt x="276" y="548"/>
                  </a:cubicBezTo>
                  <a:cubicBezTo>
                    <a:pt x="123" y="686"/>
                    <a:pt x="88" y="702"/>
                    <a:pt x="82" y="868"/>
                  </a:cubicBezTo>
                  <a:cubicBezTo>
                    <a:pt x="89" y="867"/>
                    <a:pt x="96" y="866"/>
                    <a:pt x="103" y="865"/>
                  </a:cubicBezTo>
                  <a:cubicBezTo>
                    <a:pt x="102" y="870"/>
                    <a:pt x="102" y="874"/>
                    <a:pt x="103" y="878"/>
                  </a:cubicBezTo>
                  <a:cubicBezTo>
                    <a:pt x="105" y="887"/>
                    <a:pt x="109" y="894"/>
                    <a:pt x="117" y="900"/>
                  </a:cubicBezTo>
                  <a:cubicBezTo>
                    <a:pt x="120" y="903"/>
                    <a:pt x="124" y="905"/>
                    <a:pt x="130" y="907"/>
                  </a:cubicBezTo>
                  <a:cubicBezTo>
                    <a:pt x="147" y="913"/>
                    <a:pt x="178" y="918"/>
                    <a:pt x="216" y="921"/>
                  </a:cubicBezTo>
                  <a:cubicBezTo>
                    <a:pt x="253" y="924"/>
                    <a:pt x="297" y="926"/>
                    <a:pt x="344" y="926"/>
                  </a:cubicBezTo>
                  <a:cubicBezTo>
                    <a:pt x="400" y="926"/>
                    <a:pt x="451" y="924"/>
                    <a:pt x="491" y="919"/>
                  </a:cubicBezTo>
                  <a:cubicBezTo>
                    <a:pt x="534" y="914"/>
                    <a:pt x="563" y="907"/>
                    <a:pt x="574" y="898"/>
                  </a:cubicBezTo>
                  <a:cubicBezTo>
                    <a:pt x="579" y="895"/>
                    <a:pt x="585" y="889"/>
                    <a:pt x="588" y="879"/>
                  </a:cubicBezTo>
                  <a:cubicBezTo>
                    <a:pt x="589" y="875"/>
                    <a:pt x="590" y="870"/>
                    <a:pt x="589" y="866"/>
                  </a:cubicBezTo>
                  <a:cubicBezTo>
                    <a:pt x="595" y="866"/>
                    <a:pt x="601" y="867"/>
                    <a:pt x="607" y="868"/>
                  </a:cubicBezTo>
                  <a:cubicBezTo>
                    <a:pt x="600" y="702"/>
                    <a:pt x="566" y="686"/>
                    <a:pt x="413" y="548"/>
                  </a:cubicBezTo>
                  <a:cubicBezTo>
                    <a:pt x="387" y="524"/>
                    <a:pt x="387" y="480"/>
                    <a:pt x="413" y="456"/>
                  </a:cubicBezTo>
                  <a:cubicBezTo>
                    <a:pt x="566" y="318"/>
                    <a:pt x="600" y="302"/>
                    <a:pt x="607" y="136"/>
                  </a:cubicBezTo>
                  <a:cubicBezTo>
                    <a:pt x="593" y="138"/>
                    <a:pt x="580" y="140"/>
                    <a:pt x="569" y="141"/>
                  </a:cubicBezTo>
                  <a:cubicBezTo>
                    <a:pt x="444" y="154"/>
                    <a:pt x="245" y="154"/>
                    <a:pt x="120" y="141"/>
                  </a:cubicBezTo>
                  <a:cubicBezTo>
                    <a:pt x="109" y="140"/>
                    <a:pt x="96" y="138"/>
                    <a:pt x="82" y="136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1976438" y="5738813"/>
              <a:ext cx="295275" cy="427038"/>
            </a:xfrm>
            <a:custGeom>
              <a:rect b="b" l="l" r="r" t="t"/>
              <a:pathLst>
                <a:path extrusionOk="0" h="626" w="432">
                  <a:moveTo>
                    <a:pt x="218" y="118"/>
                  </a:moveTo>
                  <a:cubicBezTo>
                    <a:pt x="231" y="128"/>
                    <a:pt x="217" y="146"/>
                    <a:pt x="204" y="137"/>
                  </a:cubicBezTo>
                  <a:cubicBezTo>
                    <a:pt x="199" y="133"/>
                    <a:pt x="193" y="129"/>
                    <a:pt x="186" y="124"/>
                  </a:cubicBezTo>
                  <a:cubicBezTo>
                    <a:pt x="150" y="97"/>
                    <a:pt x="142" y="91"/>
                    <a:pt x="114" y="58"/>
                  </a:cubicBezTo>
                  <a:cubicBezTo>
                    <a:pt x="104" y="46"/>
                    <a:pt x="125" y="35"/>
                    <a:pt x="135" y="47"/>
                  </a:cubicBezTo>
                  <a:cubicBezTo>
                    <a:pt x="157" y="73"/>
                    <a:pt x="166" y="80"/>
                    <a:pt x="201" y="105"/>
                  </a:cubicBezTo>
                  <a:cubicBezTo>
                    <a:pt x="206" y="109"/>
                    <a:pt x="211" y="113"/>
                    <a:pt x="218" y="118"/>
                  </a:cubicBezTo>
                  <a:close/>
                  <a:moveTo>
                    <a:pt x="78" y="589"/>
                  </a:moveTo>
                  <a:cubicBezTo>
                    <a:pt x="74" y="595"/>
                    <a:pt x="67" y="597"/>
                    <a:pt x="62" y="593"/>
                  </a:cubicBezTo>
                  <a:cubicBezTo>
                    <a:pt x="56" y="589"/>
                    <a:pt x="55" y="582"/>
                    <a:pt x="58" y="577"/>
                  </a:cubicBezTo>
                  <a:cubicBezTo>
                    <a:pt x="92" y="524"/>
                    <a:pt x="146" y="476"/>
                    <a:pt x="198" y="442"/>
                  </a:cubicBezTo>
                  <a:cubicBezTo>
                    <a:pt x="204" y="438"/>
                    <a:pt x="211" y="440"/>
                    <a:pt x="215" y="445"/>
                  </a:cubicBezTo>
                  <a:cubicBezTo>
                    <a:pt x="218" y="451"/>
                    <a:pt x="217" y="458"/>
                    <a:pt x="211" y="462"/>
                  </a:cubicBezTo>
                  <a:cubicBezTo>
                    <a:pt x="162" y="494"/>
                    <a:pt x="110" y="540"/>
                    <a:pt x="78" y="589"/>
                  </a:cubicBezTo>
                  <a:close/>
                  <a:moveTo>
                    <a:pt x="14" y="586"/>
                  </a:moveTo>
                  <a:cubicBezTo>
                    <a:pt x="33" y="555"/>
                    <a:pt x="58" y="527"/>
                    <a:pt x="86" y="499"/>
                  </a:cubicBezTo>
                  <a:cubicBezTo>
                    <a:pt x="119" y="465"/>
                    <a:pt x="159" y="432"/>
                    <a:pt x="205" y="402"/>
                  </a:cubicBezTo>
                  <a:cubicBezTo>
                    <a:pt x="212" y="398"/>
                    <a:pt x="220" y="398"/>
                    <a:pt x="226" y="403"/>
                  </a:cubicBezTo>
                  <a:cubicBezTo>
                    <a:pt x="272" y="432"/>
                    <a:pt x="311" y="465"/>
                    <a:pt x="345" y="499"/>
                  </a:cubicBezTo>
                  <a:cubicBezTo>
                    <a:pt x="374" y="528"/>
                    <a:pt x="398" y="559"/>
                    <a:pt x="420" y="590"/>
                  </a:cubicBezTo>
                  <a:cubicBezTo>
                    <a:pt x="427" y="599"/>
                    <a:pt x="432" y="604"/>
                    <a:pt x="416" y="609"/>
                  </a:cubicBezTo>
                  <a:cubicBezTo>
                    <a:pt x="405" y="613"/>
                    <a:pt x="385" y="616"/>
                    <a:pt x="359" y="619"/>
                  </a:cubicBezTo>
                  <a:cubicBezTo>
                    <a:pt x="320" y="624"/>
                    <a:pt x="270" y="626"/>
                    <a:pt x="215" y="626"/>
                  </a:cubicBezTo>
                  <a:cubicBezTo>
                    <a:pt x="168" y="626"/>
                    <a:pt x="125" y="624"/>
                    <a:pt x="90" y="621"/>
                  </a:cubicBezTo>
                  <a:cubicBezTo>
                    <a:pt x="63" y="619"/>
                    <a:pt x="40" y="616"/>
                    <a:pt x="24" y="612"/>
                  </a:cubicBezTo>
                  <a:cubicBezTo>
                    <a:pt x="0" y="607"/>
                    <a:pt x="1" y="606"/>
                    <a:pt x="14" y="586"/>
                  </a:cubicBezTo>
                  <a:close/>
                  <a:moveTo>
                    <a:pt x="365" y="30"/>
                  </a:moveTo>
                  <a:cubicBezTo>
                    <a:pt x="340" y="77"/>
                    <a:pt x="303" y="104"/>
                    <a:pt x="251" y="142"/>
                  </a:cubicBezTo>
                  <a:cubicBezTo>
                    <a:pt x="243" y="148"/>
                    <a:pt x="234" y="155"/>
                    <a:pt x="227" y="160"/>
                  </a:cubicBezTo>
                  <a:cubicBezTo>
                    <a:pt x="220" y="166"/>
                    <a:pt x="210" y="165"/>
                    <a:pt x="204" y="160"/>
                  </a:cubicBezTo>
                  <a:cubicBezTo>
                    <a:pt x="196" y="155"/>
                    <a:pt x="188" y="148"/>
                    <a:pt x="179" y="142"/>
                  </a:cubicBezTo>
                  <a:cubicBezTo>
                    <a:pt x="128" y="104"/>
                    <a:pt x="91" y="77"/>
                    <a:pt x="65" y="30"/>
                  </a:cubicBezTo>
                  <a:cubicBezTo>
                    <a:pt x="60" y="21"/>
                    <a:pt x="64" y="9"/>
                    <a:pt x="73" y="4"/>
                  </a:cubicBezTo>
                  <a:cubicBezTo>
                    <a:pt x="78" y="2"/>
                    <a:pt x="83" y="1"/>
                    <a:pt x="88" y="3"/>
                  </a:cubicBezTo>
                  <a:cubicBezTo>
                    <a:pt x="121" y="12"/>
                    <a:pt x="168" y="16"/>
                    <a:pt x="216" y="16"/>
                  </a:cubicBezTo>
                  <a:cubicBezTo>
                    <a:pt x="264" y="16"/>
                    <a:pt x="311" y="12"/>
                    <a:pt x="344" y="3"/>
                  </a:cubicBezTo>
                  <a:cubicBezTo>
                    <a:pt x="354" y="0"/>
                    <a:pt x="364" y="6"/>
                    <a:pt x="367" y="16"/>
                  </a:cubicBezTo>
                  <a:cubicBezTo>
                    <a:pt x="368" y="21"/>
                    <a:pt x="368" y="26"/>
                    <a:pt x="365" y="30"/>
                  </a:cubicBezTo>
                  <a:cubicBezTo>
                    <a:pt x="365" y="30"/>
                    <a:pt x="365" y="30"/>
                    <a:pt x="365" y="30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25;p17"/>
          <p:cNvGrpSpPr/>
          <p:nvPr/>
        </p:nvGrpSpPr>
        <p:grpSpPr>
          <a:xfrm>
            <a:off x="914932" y="3823924"/>
            <a:ext cx="551299" cy="514494"/>
            <a:chOff x="3179763" y="5557838"/>
            <a:chExt cx="709614" cy="682625"/>
          </a:xfrm>
        </p:grpSpPr>
        <p:sp>
          <p:nvSpPr>
            <p:cNvPr id="126" name="Google Shape;126;p17"/>
            <p:cNvSpPr/>
            <p:nvPr/>
          </p:nvSpPr>
          <p:spPr>
            <a:xfrm>
              <a:off x="3179763" y="5557838"/>
              <a:ext cx="619125" cy="558799"/>
            </a:xfrm>
            <a:custGeom>
              <a:rect b="b" l="l" r="r" t="t"/>
              <a:pathLst>
                <a:path extrusionOk="0" h="820" w="910">
                  <a:moveTo>
                    <a:pt x="738" y="297"/>
                  </a:moveTo>
                  <a:cubicBezTo>
                    <a:pt x="781" y="297"/>
                    <a:pt x="781" y="363"/>
                    <a:pt x="738" y="363"/>
                  </a:cubicBezTo>
                  <a:cubicBezTo>
                    <a:pt x="694" y="363"/>
                    <a:pt x="694" y="297"/>
                    <a:pt x="738" y="297"/>
                  </a:cubicBezTo>
                  <a:close/>
                  <a:moveTo>
                    <a:pt x="455" y="297"/>
                  </a:moveTo>
                  <a:cubicBezTo>
                    <a:pt x="498" y="297"/>
                    <a:pt x="498" y="363"/>
                    <a:pt x="455" y="363"/>
                  </a:cubicBezTo>
                  <a:cubicBezTo>
                    <a:pt x="412" y="363"/>
                    <a:pt x="412" y="297"/>
                    <a:pt x="455" y="297"/>
                  </a:cubicBezTo>
                  <a:close/>
                  <a:moveTo>
                    <a:pt x="314" y="568"/>
                  </a:moveTo>
                  <a:cubicBezTo>
                    <a:pt x="318" y="568"/>
                    <a:pt x="321" y="569"/>
                    <a:pt x="325" y="570"/>
                  </a:cubicBezTo>
                  <a:cubicBezTo>
                    <a:pt x="324" y="571"/>
                    <a:pt x="324" y="571"/>
                    <a:pt x="324" y="571"/>
                  </a:cubicBezTo>
                  <a:cubicBezTo>
                    <a:pt x="314" y="588"/>
                    <a:pt x="306" y="609"/>
                    <a:pt x="300" y="631"/>
                  </a:cubicBezTo>
                  <a:cubicBezTo>
                    <a:pt x="271" y="619"/>
                    <a:pt x="275" y="568"/>
                    <a:pt x="314" y="568"/>
                  </a:cubicBezTo>
                  <a:close/>
                  <a:moveTo>
                    <a:pt x="172" y="568"/>
                  </a:moveTo>
                  <a:cubicBezTo>
                    <a:pt x="216" y="568"/>
                    <a:pt x="216" y="634"/>
                    <a:pt x="172" y="634"/>
                  </a:cubicBezTo>
                  <a:cubicBezTo>
                    <a:pt x="129" y="634"/>
                    <a:pt x="129" y="568"/>
                    <a:pt x="172" y="568"/>
                  </a:cubicBezTo>
                  <a:close/>
                  <a:moveTo>
                    <a:pt x="738" y="433"/>
                  </a:moveTo>
                  <a:cubicBezTo>
                    <a:pt x="781" y="433"/>
                    <a:pt x="781" y="499"/>
                    <a:pt x="738" y="499"/>
                  </a:cubicBezTo>
                  <a:cubicBezTo>
                    <a:pt x="694" y="499"/>
                    <a:pt x="694" y="433"/>
                    <a:pt x="738" y="433"/>
                  </a:cubicBezTo>
                  <a:close/>
                  <a:moveTo>
                    <a:pt x="596" y="433"/>
                  </a:moveTo>
                  <a:cubicBezTo>
                    <a:pt x="640" y="433"/>
                    <a:pt x="640" y="499"/>
                    <a:pt x="596" y="499"/>
                  </a:cubicBezTo>
                  <a:cubicBezTo>
                    <a:pt x="553" y="499"/>
                    <a:pt x="553" y="433"/>
                    <a:pt x="596" y="433"/>
                  </a:cubicBezTo>
                  <a:close/>
                  <a:moveTo>
                    <a:pt x="455" y="433"/>
                  </a:moveTo>
                  <a:cubicBezTo>
                    <a:pt x="498" y="433"/>
                    <a:pt x="498" y="499"/>
                    <a:pt x="455" y="499"/>
                  </a:cubicBezTo>
                  <a:cubicBezTo>
                    <a:pt x="412" y="499"/>
                    <a:pt x="412" y="433"/>
                    <a:pt x="455" y="433"/>
                  </a:cubicBezTo>
                  <a:close/>
                  <a:moveTo>
                    <a:pt x="314" y="433"/>
                  </a:moveTo>
                  <a:cubicBezTo>
                    <a:pt x="357" y="433"/>
                    <a:pt x="357" y="499"/>
                    <a:pt x="314" y="499"/>
                  </a:cubicBezTo>
                  <a:cubicBezTo>
                    <a:pt x="270" y="499"/>
                    <a:pt x="270" y="433"/>
                    <a:pt x="314" y="433"/>
                  </a:cubicBezTo>
                  <a:close/>
                  <a:moveTo>
                    <a:pt x="194" y="144"/>
                  </a:moveTo>
                  <a:cubicBezTo>
                    <a:pt x="203" y="151"/>
                    <a:pt x="208" y="161"/>
                    <a:pt x="208" y="173"/>
                  </a:cubicBezTo>
                  <a:cubicBezTo>
                    <a:pt x="208" y="194"/>
                    <a:pt x="191" y="211"/>
                    <a:pt x="170" y="211"/>
                  </a:cubicBezTo>
                  <a:cubicBezTo>
                    <a:pt x="149" y="211"/>
                    <a:pt x="132" y="194"/>
                    <a:pt x="132" y="173"/>
                  </a:cubicBezTo>
                  <a:cubicBezTo>
                    <a:pt x="132" y="161"/>
                    <a:pt x="138" y="151"/>
                    <a:pt x="147" y="144"/>
                  </a:cubicBezTo>
                  <a:cubicBezTo>
                    <a:pt x="147" y="95"/>
                    <a:pt x="147" y="92"/>
                    <a:pt x="147" y="24"/>
                  </a:cubicBezTo>
                  <a:cubicBezTo>
                    <a:pt x="147" y="10"/>
                    <a:pt x="157" y="0"/>
                    <a:pt x="170" y="0"/>
                  </a:cubicBezTo>
                  <a:cubicBezTo>
                    <a:pt x="183" y="0"/>
                    <a:pt x="194" y="10"/>
                    <a:pt x="194" y="24"/>
                  </a:cubicBezTo>
                  <a:cubicBezTo>
                    <a:pt x="194" y="71"/>
                    <a:pt x="194" y="71"/>
                    <a:pt x="194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119"/>
                    <a:pt x="302" y="119"/>
                    <a:pt x="302" y="119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4" y="144"/>
                    <a:pt x="194" y="144"/>
                    <a:pt x="194" y="144"/>
                  </a:cubicBezTo>
                  <a:close/>
                  <a:moveTo>
                    <a:pt x="382" y="144"/>
                  </a:moveTo>
                  <a:cubicBezTo>
                    <a:pt x="391" y="151"/>
                    <a:pt x="396" y="161"/>
                    <a:pt x="396" y="173"/>
                  </a:cubicBezTo>
                  <a:cubicBezTo>
                    <a:pt x="396" y="194"/>
                    <a:pt x="379" y="211"/>
                    <a:pt x="358" y="211"/>
                  </a:cubicBezTo>
                  <a:cubicBezTo>
                    <a:pt x="337" y="211"/>
                    <a:pt x="320" y="194"/>
                    <a:pt x="320" y="173"/>
                  </a:cubicBezTo>
                  <a:cubicBezTo>
                    <a:pt x="320" y="161"/>
                    <a:pt x="326" y="151"/>
                    <a:pt x="335" y="144"/>
                  </a:cubicBezTo>
                  <a:cubicBezTo>
                    <a:pt x="335" y="93"/>
                    <a:pt x="335" y="95"/>
                    <a:pt x="335" y="24"/>
                  </a:cubicBezTo>
                  <a:cubicBezTo>
                    <a:pt x="335" y="10"/>
                    <a:pt x="345" y="0"/>
                    <a:pt x="358" y="0"/>
                  </a:cubicBezTo>
                  <a:cubicBezTo>
                    <a:pt x="372" y="0"/>
                    <a:pt x="382" y="10"/>
                    <a:pt x="382" y="24"/>
                  </a:cubicBezTo>
                  <a:cubicBezTo>
                    <a:pt x="382" y="71"/>
                    <a:pt x="382" y="71"/>
                    <a:pt x="382" y="71"/>
                  </a:cubicBezTo>
                  <a:cubicBezTo>
                    <a:pt x="488" y="71"/>
                    <a:pt x="488" y="71"/>
                    <a:pt x="488" y="71"/>
                  </a:cubicBezTo>
                  <a:cubicBezTo>
                    <a:pt x="488" y="119"/>
                    <a:pt x="488" y="119"/>
                    <a:pt x="488" y="119"/>
                  </a:cubicBezTo>
                  <a:cubicBezTo>
                    <a:pt x="382" y="119"/>
                    <a:pt x="382" y="119"/>
                    <a:pt x="382" y="119"/>
                  </a:cubicBezTo>
                  <a:cubicBezTo>
                    <a:pt x="382" y="144"/>
                    <a:pt x="382" y="144"/>
                    <a:pt x="382" y="144"/>
                  </a:cubicBezTo>
                  <a:close/>
                  <a:moveTo>
                    <a:pt x="570" y="144"/>
                  </a:moveTo>
                  <a:cubicBezTo>
                    <a:pt x="579" y="151"/>
                    <a:pt x="585" y="161"/>
                    <a:pt x="585" y="173"/>
                  </a:cubicBezTo>
                  <a:cubicBezTo>
                    <a:pt x="585" y="194"/>
                    <a:pt x="568" y="211"/>
                    <a:pt x="547" y="211"/>
                  </a:cubicBezTo>
                  <a:cubicBezTo>
                    <a:pt x="526" y="211"/>
                    <a:pt x="509" y="194"/>
                    <a:pt x="509" y="173"/>
                  </a:cubicBezTo>
                  <a:cubicBezTo>
                    <a:pt x="509" y="161"/>
                    <a:pt x="514" y="151"/>
                    <a:pt x="523" y="144"/>
                  </a:cubicBezTo>
                  <a:cubicBezTo>
                    <a:pt x="523" y="94"/>
                    <a:pt x="523" y="93"/>
                    <a:pt x="523" y="24"/>
                  </a:cubicBezTo>
                  <a:cubicBezTo>
                    <a:pt x="523" y="10"/>
                    <a:pt x="533" y="0"/>
                    <a:pt x="547" y="0"/>
                  </a:cubicBezTo>
                  <a:cubicBezTo>
                    <a:pt x="560" y="0"/>
                    <a:pt x="570" y="10"/>
                    <a:pt x="570" y="24"/>
                  </a:cubicBezTo>
                  <a:cubicBezTo>
                    <a:pt x="570" y="71"/>
                    <a:pt x="570" y="71"/>
                    <a:pt x="570" y="71"/>
                  </a:cubicBezTo>
                  <a:cubicBezTo>
                    <a:pt x="676" y="71"/>
                    <a:pt x="676" y="71"/>
                    <a:pt x="676" y="71"/>
                  </a:cubicBezTo>
                  <a:cubicBezTo>
                    <a:pt x="676" y="119"/>
                    <a:pt x="676" y="119"/>
                    <a:pt x="676" y="119"/>
                  </a:cubicBezTo>
                  <a:cubicBezTo>
                    <a:pt x="570" y="119"/>
                    <a:pt x="570" y="119"/>
                    <a:pt x="570" y="119"/>
                  </a:cubicBezTo>
                  <a:cubicBezTo>
                    <a:pt x="570" y="144"/>
                    <a:pt x="570" y="144"/>
                    <a:pt x="570" y="144"/>
                  </a:cubicBezTo>
                  <a:close/>
                  <a:moveTo>
                    <a:pt x="862" y="534"/>
                  </a:moveTo>
                  <a:cubicBezTo>
                    <a:pt x="862" y="128"/>
                    <a:pt x="862" y="128"/>
                    <a:pt x="862" y="128"/>
                  </a:cubicBezTo>
                  <a:cubicBezTo>
                    <a:pt x="862" y="123"/>
                    <a:pt x="857" y="119"/>
                    <a:pt x="852" y="119"/>
                  </a:cubicBezTo>
                  <a:cubicBezTo>
                    <a:pt x="758" y="119"/>
                    <a:pt x="758" y="119"/>
                    <a:pt x="758" y="119"/>
                  </a:cubicBezTo>
                  <a:cubicBezTo>
                    <a:pt x="758" y="144"/>
                    <a:pt x="758" y="144"/>
                    <a:pt x="758" y="144"/>
                  </a:cubicBezTo>
                  <a:cubicBezTo>
                    <a:pt x="767" y="151"/>
                    <a:pt x="773" y="161"/>
                    <a:pt x="773" y="173"/>
                  </a:cubicBezTo>
                  <a:cubicBezTo>
                    <a:pt x="773" y="194"/>
                    <a:pt x="756" y="211"/>
                    <a:pt x="735" y="211"/>
                  </a:cubicBezTo>
                  <a:cubicBezTo>
                    <a:pt x="714" y="211"/>
                    <a:pt x="697" y="190"/>
                    <a:pt x="697" y="173"/>
                  </a:cubicBezTo>
                  <a:cubicBezTo>
                    <a:pt x="697" y="157"/>
                    <a:pt x="704" y="151"/>
                    <a:pt x="713" y="144"/>
                  </a:cubicBezTo>
                  <a:cubicBezTo>
                    <a:pt x="713" y="93"/>
                    <a:pt x="713" y="94"/>
                    <a:pt x="713" y="23"/>
                  </a:cubicBezTo>
                  <a:cubicBezTo>
                    <a:pt x="713" y="9"/>
                    <a:pt x="722" y="0"/>
                    <a:pt x="735" y="0"/>
                  </a:cubicBezTo>
                  <a:cubicBezTo>
                    <a:pt x="748" y="0"/>
                    <a:pt x="757" y="10"/>
                    <a:pt x="757" y="24"/>
                  </a:cubicBezTo>
                  <a:cubicBezTo>
                    <a:pt x="757" y="71"/>
                    <a:pt x="757" y="71"/>
                    <a:pt x="757" y="71"/>
                  </a:cubicBezTo>
                  <a:cubicBezTo>
                    <a:pt x="852" y="71"/>
                    <a:pt x="852" y="71"/>
                    <a:pt x="852" y="71"/>
                  </a:cubicBezTo>
                  <a:cubicBezTo>
                    <a:pt x="882" y="71"/>
                    <a:pt x="910" y="102"/>
                    <a:pt x="910" y="131"/>
                  </a:cubicBezTo>
                  <a:cubicBezTo>
                    <a:pt x="910" y="534"/>
                    <a:pt x="910" y="534"/>
                    <a:pt x="910" y="534"/>
                  </a:cubicBezTo>
                  <a:cubicBezTo>
                    <a:pt x="862" y="534"/>
                    <a:pt x="862" y="534"/>
                    <a:pt x="862" y="534"/>
                  </a:cubicBezTo>
                  <a:close/>
                  <a:moveTo>
                    <a:pt x="58" y="71"/>
                  </a:moveTo>
                  <a:cubicBezTo>
                    <a:pt x="113" y="71"/>
                    <a:pt x="113" y="71"/>
                    <a:pt x="113" y="71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2" y="119"/>
                    <a:pt x="48" y="123"/>
                    <a:pt x="48" y="128"/>
                  </a:cubicBezTo>
                  <a:cubicBezTo>
                    <a:pt x="48" y="735"/>
                    <a:pt x="48" y="735"/>
                    <a:pt x="48" y="735"/>
                  </a:cubicBezTo>
                  <a:cubicBezTo>
                    <a:pt x="48" y="755"/>
                    <a:pt x="65" y="771"/>
                    <a:pt x="85" y="771"/>
                  </a:cubicBezTo>
                  <a:cubicBezTo>
                    <a:pt x="282" y="771"/>
                    <a:pt x="282" y="771"/>
                    <a:pt x="282" y="771"/>
                  </a:cubicBezTo>
                  <a:cubicBezTo>
                    <a:pt x="282" y="820"/>
                    <a:pt x="282" y="820"/>
                    <a:pt x="282" y="820"/>
                  </a:cubicBezTo>
                  <a:cubicBezTo>
                    <a:pt x="85" y="820"/>
                    <a:pt x="85" y="820"/>
                    <a:pt x="85" y="820"/>
                  </a:cubicBezTo>
                  <a:cubicBezTo>
                    <a:pt x="39" y="820"/>
                    <a:pt x="0" y="781"/>
                    <a:pt x="0" y="735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01"/>
                    <a:pt x="28" y="71"/>
                    <a:pt x="58" y="71"/>
                  </a:cubicBezTo>
                  <a:close/>
                  <a:moveTo>
                    <a:pt x="172" y="433"/>
                  </a:moveTo>
                  <a:cubicBezTo>
                    <a:pt x="216" y="433"/>
                    <a:pt x="216" y="499"/>
                    <a:pt x="172" y="499"/>
                  </a:cubicBezTo>
                  <a:cubicBezTo>
                    <a:pt x="129" y="499"/>
                    <a:pt x="129" y="433"/>
                    <a:pt x="172" y="433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3532188" y="5729288"/>
              <a:ext cx="107950" cy="106363"/>
            </a:xfrm>
            <a:custGeom>
              <a:rect b="b" l="l" r="r" t="t"/>
              <a:pathLst>
                <a:path extrusionOk="0" h="157" w="158">
                  <a:moveTo>
                    <a:pt x="102" y="22"/>
                  </a:moveTo>
                  <a:cubicBezTo>
                    <a:pt x="124" y="0"/>
                    <a:pt x="158" y="33"/>
                    <a:pt x="136" y="55"/>
                  </a:cubicBezTo>
                  <a:cubicBezTo>
                    <a:pt x="112" y="79"/>
                    <a:pt x="112" y="79"/>
                    <a:pt x="112" y="79"/>
                  </a:cubicBezTo>
                  <a:cubicBezTo>
                    <a:pt x="128" y="95"/>
                    <a:pt x="156" y="116"/>
                    <a:pt x="136" y="137"/>
                  </a:cubicBezTo>
                  <a:cubicBezTo>
                    <a:pt x="115" y="157"/>
                    <a:pt x="94" y="129"/>
                    <a:pt x="78" y="113"/>
                  </a:cubicBezTo>
                  <a:cubicBezTo>
                    <a:pt x="62" y="129"/>
                    <a:pt x="42" y="157"/>
                    <a:pt x="21" y="137"/>
                  </a:cubicBezTo>
                  <a:cubicBezTo>
                    <a:pt x="0" y="116"/>
                    <a:pt x="29" y="95"/>
                    <a:pt x="45" y="79"/>
                  </a:cubicBezTo>
                  <a:cubicBezTo>
                    <a:pt x="29" y="63"/>
                    <a:pt x="0" y="43"/>
                    <a:pt x="21" y="22"/>
                  </a:cubicBezTo>
                  <a:cubicBezTo>
                    <a:pt x="42" y="1"/>
                    <a:pt x="62" y="30"/>
                    <a:pt x="78" y="46"/>
                  </a:cubicBezTo>
                  <a:cubicBezTo>
                    <a:pt x="102" y="22"/>
                    <a:pt x="102" y="22"/>
                    <a:pt x="102" y="22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3402013" y="5954713"/>
              <a:ext cx="487364" cy="285750"/>
            </a:xfrm>
            <a:custGeom>
              <a:rect b="b" l="l" r="r" t="t"/>
              <a:pathLst>
                <a:path extrusionOk="0" h="419" w="715">
                  <a:moveTo>
                    <a:pt x="0" y="208"/>
                  </a:moveTo>
                  <a:cubicBezTo>
                    <a:pt x="0" y="132"/>
                    <a:pt x="13" y="56"/>
                    <a:pt x="39" y="12"/>
                  </a:cubicBezTo>
                  <a:cubicBezTo>
                    <a:pt x="42" y="4"/>
                    <a:pt x="51" y="0"/>
                    <a:pt x="60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63" y="0"/>
                    <a:pt x="672" y="3"/>
                    <a:pt x="676" y="10"/>
                  </a:cubicBezTo>
                  <a:cubicBezTo>
                    <a:pt x="702" y="54"/>
                    <a:pt x="715" y="131"/>
                    <a:pt x="715" y="208"/>
                  </a:cubicBezTo>
                  <a:cubicBezTo>
                    <a:pt x="715" y="283"/>
                    <a:pt x="702" y="359"/>
                    <a:pt x="676" y="403"/>
                  </a:cubicBezTo>
                  <a:cubicBezTo>
                    <a:pt x="673" y="411"/>
                    <a:pt x="665" y="419"/>
                    <a:pt x="655" y="419"/>
                  </a:cubicBezTo>
                  <a:cubicBezTo>
                    <a:pt x="60" y="419"/>
                    <a:pt x="60" y="419"/>
                    <a:pt x="60" y="419"/>
                  </a:cubicBezTo>
                  <a:cubicBezTo>
                    <a:pt x="52" y="419"/>
                    <a:pt x="44" y="412"/>
                    <a:pt x="40" y="405"/>
                  </a:cubicBezTo>
                  <a:cubicBezTo>
                    <a:pt x="13" y="361"/>
                    <a:pt x="0" y="284"/>
                    <a:pt x="0" y="208"/>
                  </a:cubicBezTo>
                  <a:close/>
                  <a:moveTo>
                    <a:pt x="544" y="124"/>
                  </a:moveTo>
                  <a:cubicBezTo>
                    <a:pt x="609" y="124"/>
                    <a:pt x="609" y="124"/>
                    <a:pt x="609" y="124"/>
                  </a:cubicBezTo>
                  <a:cubicBezTo>
                    <a:pt x="625" y="124"/>
                    <a:pt x="634" y="120"/>
                    <a:pt x="634" y="104"/>
                  </a:cubicBezTo>
                  <a:cubicBezTo>
                    <a:pt x="634" y="88"/>
                    <a:pt x="625" y="84"/>
                    <a:pt x="609" y="84"/>
                  </a:cubicBezTo>
                  <a:cubicBezTo>
                    <a:pt x="522" y="84"/>
                    <a:pt x="522" y="84"/>
                    <a:pt x="522" y="84"/>
                  </a:cubicBezTo>
                  <a:cubicBezTo>
                    <a:pt x="511" y="84"/>
                    <a:pt x="507" y="92"/>
                    <a:pt x="507" y="101"/>
                  </a:cubicBezTo>
                  <a:cubicBezTo>
                    <a:pt x="502" y="189"/>
                    <a:pt x="502" y="189"/>
                    <a:pt x="502" y="189"/>
                  </a:cubicBezTo>
                  <a:cubicBezTo>
                    <a:pt x="502" y="194"/>
                    <a:pt x="501" y="197"/>
                    <a:pt x="501" y="201"/>
                  </a:cubicBezTo>
                  <a:cubicBezTo>
                    <a:pt x="501" y="211"/>
                    <a:pt x="507" y="222"/>
                    <a:pt x="521" y="222"/>
                  </a:cubicBezTo>
                  <a:cubicBezTo>
                    <a:pt x="548" y="222"/>
                    <a:pt x="542" y="196"/>
                    <a:pt x="565" y="196"/>
                  </a:cubicBezTo>
                  <a:cubicBezTo>
                    <a:pt x="586" y="196"/>
                    <a:pt x="593" y="212"/>
                    <a:pt x="593" y="253"/>
                  </a:cubicBezTo>
                  <a:cubicBezTo>
                    <a:pt x="593" y="287"/>
                    <a:pt x="588" y="305"/>
                    <a:pt x="567" y="305"/>
                  </a:cubicBezTo>
                  <a:cubicBezTo>
                    <a:pt x="550" y="305"/>
                    <a:pt x="544" y="292"/>
                    <a:pt x="543" y="272"/>
                  </a:cubicBezTo>
                  <a:cubicBezTo>
                    <a:pt x="543" y="259"/>
                    <a:pt x="536" y="249"/>
                    <a:pt x="520" y="249"/>
                  </a:cubicBezTo>
                  <a:cubicBezTo>
                    <a:pt x="504" y="249"/>
                    <a:pt x="498" y="262"/>
                    <a:pt x="498" y="277"/>
                  </a:cubicBezTo>
                  <a:cubicBezTo>
                    <a:pt x="498" y="295"/>
                    <a:pt x="506" y="340"/>
                    <a:pt x="567" y="340"/>
                  </a:cubicBezTo>
                  <a:cubicBezTo>
                    <a:pt x="628" y="340"/>
                    <a:pt x="641" y="299"/>
                    <a:pt x="641" y="246"/>
                  </a:cubicBezTo>
                  <a:cubicBezTo>
                    <a:pt x="641" y="180"/>
                    <a:pt x="613" y="162"/>
                    <a:pt x="578" y="162"/>
                  </a:cubicBezTo>
                  <a:cubicBezTo>
                    <a:pt x="561" y="162"/>
                    <a:pt x="550" y="166"/>
                    <a:pt x="540" y="176"/>
                  </a:cubicBezTo>
                  <a:cubicBezTo>
                    <a:pt x="544" y="124"/>
                    <a:pt x="544" y="124"/>
                    <a:pt x="544" y="124"/>
                  </a:cubicBezTo>
                  <a:close/>
                  <a:moveTo>
                    <a:pt x="122" y="158"/>
                  </a:moveTo>
                  <a:cubicBezTo>
                    <a:pt x="122" y="126"/>
                    <a:pt x="127" y="112"/>
                    <a:pt x="146" y="112"/>
                  </a:cubicBezTo>
                  <a:cubicBezTo>
                    <a:pt x="165" y="112"/>
                    <a:pt x="169" y="126"/>
                    <a:pt x="169" y="158"/>
                  </a:cubicBezTo>
                  <a:cubicBezTo>
                    <a:pt x="169" y="257"/>
                    <a:pt x="169" y="257"/>
                    <a:pt x="169" y="257"/>
                  </a:cubicBezTo>
                  <a:cubicBezTo>
                    <a:pt x="169" y="289"/>
                    <a:pt x="165" y="303"/>
                    <a:pt x="146" y="303"/>
                  </a:cubicBezTo>
                  <a:cubicBezTo>
                    <a:pt x="127" y="303"/>
                    <a:pt x="122" y="289"/>
                    <a:pt x="122" y="257"/>
                  </a:cubicBezTo>
                  <a:cubicBezTo>
                    <a:pt x="122" y="158"/>
                    <a:pt x="122" y="158"/>
                    <a:pt x="122" y="158"/>
                  </a:cubicBezTo>
                  <a:close/>
                  <a:moveTo>
                    <a:pt x="75" y="250"/>
                  </a:moveTo>
                  <a:cubicBezTo>
                    <a:pt x="75" y="291"/>
                    <a:pt x="81" y="337"/>
                    <a:pt x="146" y="337"/>
                  </a:cubicBezTo>
                  <a:cubicBezTo>
                    <a:pt x="211" y="337"/>
                    <a:pt x="217" y="291"/>
                    <a:pt x="217" y="250"/>
                  </a:cubicBezTo>
                  <a:cubicBezTo>
                    <a:pt x="217" y="165"/>
                    <a:pt x="217" y="165"/>
                    <a:pt x="217" y="165"/>
                  </a:cubicBezTo>
                  <a:cubicBezTo>
                    <a:pt x="217" y="124"/>
                    <a:pt x="211" y="79"/>
                    <a:pt x="146" y="79"/>
                  </a:cubicBezTo>
                  <a:cubicBezTo>
                    <a:pt x="81" y="79"/>
                    <a:pt x="75" y="124"/>
                    <a:pt x="75" y="165"/>
                  </a:cubicBezTo>
                  <a:cubicBezTo>
                    <a:pt x="75" y="250"/>
                    <a:pt x="75" y="250"/>
                    <a:pt x="75" y="250"/>
                  </a:cubicBezTo>
                  <a:close/>
                  <a:moveTo>
                    <a:pt x="246" y="152"/>
                  </a:moveTo>
                  <a:cubicBezTo>
                    <a:pt x="246" y="166"/>
                    <a:pt x="258" y="178"/>
                    <a:pt x="273" y="178"/>
                  </a:cubicBezTo>
                  <a:cubicBezTo>
                    <a:pt x="287" y="178"/>
                    <a:pt x="299" y="166"/>
                    <a:pt x="299" y="152"/>
                  </a:cubicBezTo>
                  <a:cubicBezTo>
                    <a:pt x="299" y="137"/>
                    <a:pt x="287" y="125"/>
                    <a:pt x="273" y="125"/>
                  </a:cubicBezTo>
                  <a:cubicBezTo>
                    <a:pt x="258" y="125"/>
                    <a:pt x="246" y="137"/>
                    <a:pt x="246" y="152"/>
                  </a:cubicBezTo>
                  <a:close/>
                  <a:moveTo>
                    <a:pt x="246" y="264"/>
                  </a:moveTo>
                  <a:cubicBezTo>
                    <a:pt x="246" y="278"/>
                    <a:pt x="258" y="290"/>
                    <a:pt x="273" y="290"/>
                  </a:cubicBezTo>
                  <a:cubicBezTo>
                    <a:pt x="287" y="290"/>
                    <a:pt x="299" y="278"/>
                    <a:pt x="299" y="264"/>
                  </a:cubicBezTo>
                  <a:cubicBezTo>
                    <a:pt x="299" y="249"/>
                    <a:pt x="287" y="237"/>
                    <a:pt x="273" y="237"/>
                  </a:cubicBezTo>
                  <a:cubicBezTo>
                    <a:pt x="258" y="237"/>
                    <a:pt x="246" y="249"/>
                    <a:pt x="246" y="264"/>
                  </a:cubicBezTo>
                  <a:close/>
                  <a:moveTo>
                    <a:pt x="376" y="158"/>
                  </a:moveTo>
                  <a:cubicBezTo>
                    <a:pt x="376" y="126"/>
                    <a:pt x="380" y="112"/>
                    <a:pt x="399" y="112"/>
                  </a:cubicBezTo>
                  <a:cubicBezTo>
                    <a:pt x="418" y="112"/>
                    <a:pt x="423" y="126"/>
                    <a:pt x="423" y="158"/>
                  </a:cubicBezTo>
                  <a:cubicBezTo>
                    <a:pt x="423" y="257"/>
                    <a:pt x="423" y="257"/>
                    <a:pt x="423" y="257"/>
                  </a:cubicBezTo>
                  <a:cubicBezTo>
                    <a:pt x="423" y="289"/>
                    <a:pt x="418" y="303"/>
                    <a:pt x="399" y="303"/>
                  </a:cubicBezTo>
                  <a:cubicBezTo>
                    <a:pt x="380" y="303"/>
                    <a:pt x="376" y="289"/>
                    <a:pt x="376" y="257"/>
                  </a:cubicBezTo>
                  <a:cubicBezTo>
                    <a:pt x="376" y="158"/>
                    <a:pt x="376" y="158"/>
                    <a:pt x="376" y="158"/>
                  </a:cubicBezTo>
                  <a:close/>
                  <a:moveTo>
                    <a:pt x="328" y="250"/>
                  </a:moveTo>
                  <a:cubicBezTo>
                    <a:pt x="328" y="291"/>
                    <a:pt x="334" y="337"/>
                    <a:pt x="399" y="337"/>
                  </a:cubicBezTo>
                  <a:cubicBezTo>
                    <a:pt x="464" y="337"/>
                    <a:pt x="470" y="291"/>
                    <a:pt x="470" y="250"/>
                  </a:cubicBezTo>
                  <a:cubicBezTo>
                    <a:pt x="470" y="165"/>
                    <a:pt x="470" y="165"/>
                    <a:pt x="470" y="165"/>
                  </a:cubicBezTo>
                  <a:cubicBezTo>
                    <a:pt x="470" y="124"/>
                    <a:pt x="464" y="79"/>
                    <a:pt x="399" y="79"/>
                  </a:cubicBezTo>
                  <a:cubicBezTo>
                    <a:pt x="334" y="79"/>
                    <a:pt x="328" y="124"/>
                    <a:pt x="328" y="165"/>
                  </a:cubicBezTo>
                  <a:cubicBezTo>
                    <a:pt x="328" y="250"/>
                    <a:pt x="328" y="250"/>
                    <a:pt x="328" y="250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663" y="685675"/>
            <a:ext cx="6086666" cy="428469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>
            <p:ph type="title"/>
          </p:nvPr>
        </p:nvSpPr>
        <p:spPr>
          <a:xfrm>
            <a:off x="311700" y="6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Постановка задачи: IDEF0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4163" y="86100"/>
            <a:ext cx="662098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238" y="833675"/>
            <a:ext cx="6251521" cy="3916182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>
            <p:ph type="title"/>
          </p:nvPr>
        </p:nvSpPr>
        <p:spPr>
          <a:xfrm>
            <a:off x="311700" y="69750"/>
            <a:ext cx="435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Предлагаемое решение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42" name="Google Shape;142;p19"/>
          <p:cNvGrpSpPr/>
          <p:nvPr/>
        </p:nvGrpSpPr>
        <p:grpSpPr>
          <a:xfrm>
            <a:off x="4443953" y="86100"/>
            <a:ext cx="2082990" cy="540003"/>
            <a:chOff x="4466753" y="86100"/>
            <a:chExt cx="2082990" cy="540003"/>
          </a:xfrm>
        </p:grpSpPr>
        <p:grpSp>
          <p:nvGrpSpPr>
            <p:cNvPr id="143" name="Google Shape;143;p19"/>
            <p:cNvGrpSpPr/>
            <p:nvPr/>
          </p:nvGrpSpPr>
          <p:grpSpPr>
            <a:xfrm>
              <a:off x="4466753" y="86100"/>
              <a:ext cx="693675" cy="540000"/>
              <a:chOff x="4466753" y="86100"/>
              <a:chExt cx="693675" cy="540000"/>
            </a:xfrm>
          </p:grpSpPr>
          <p:pic>
            <p:nvPicPr>
              <p:cNvPr id="144" name="Google Shape;144;p1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4466753" y="86100"/>
                <a:ext cx="293172" cy="54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5" name="Google Shape;145;p19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4759928" y="234737"/>
                <a:ext cx="400500" cy="3417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46" name="Google Shape;146;p1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008610" y="86100"/>
              <a:ext cx="541133" cy="54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19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160437" y="86103"/>
              <a:ext cx="449636" cy="54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8" name="Google Shape;148;p19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5610076" y="171076"/>
              <a:ext cx="398525" cy="37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Архитектура и технологический стек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54" name="Google Shape;154;p20"/>
          <p:cNvGrpSpPr/>
          <p:nvPr/>
        </p:nvGrpSpPr>
        <p:grpSpPr>
          <a:xfrm>
            <a:off x="5694275" y="3082750"/>
            <a:ext cx="2873100" cy="1410000"/>
            <a:chOff x="4495750" y="2934500"/>
            <a:chExt cx="2873100" cy="1410000"/>
          </a:xfrm>
        </p:grpSpPr>
        <p:pic>
          <p:nvPicPr>
            <p:cNvPr id="155" name="Google Shape;15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22563" y="2934500"/>
              <a:ext cx="837588" cy="5078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Google Shape;156;p20"/>
            <p:cNvSpPr/>
            <p:nvPr/>
          </p:nvSpPr>
          <p:spPr>
            <a:xfrm>
              <a:off x="4495750" y="2934500"/>
              <a:ext cx="2873100" cy="14100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2000">
                  <a:latin typeface="Courier New"/>
                  <a:ea typeface="Courier New"/>
                  <a:cs typeface="Courier New"/>
                  <a:sym typeface="Courier New"/>
                </a:rPr>
                <a:t>DataBase</a:t>
              </a:r>
              <a:endParaRPr b="1" sz="2000"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600">
                  <a:solidFill>
                    <a:schemeClr val="dk2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SQLite + SQLAlchemy</a:t>
              </a:r>
              <a:endParaRPr sz="16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grpSp>
        <p:nvGrpSpPr>
          <p:cNvPr id="157" name="Google Shape;157;p20"/>
          <p:cNvGrpSpPr/>
          <p:nvPr/>
        </p:nvGrpSpPr>
        <p:grpSpPr>
          <a:xfrm>
            <a:off x="5694275" y="1161750"/>
            <a:ext cx="2873100" cy="1410000"/>
            <a:chOff x="5694275" y="1161750"/>
            <a:chExt cx="2873100" cy="1410000"/>
          </a:xfrm>
        </p:grpSpPr>
        <p:pic>
          <p:nvPicPr>
            <p:cNvPr id="158" name="Google Shape;158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016438" y="1526600"/>
              <a:ext cx="437276" cy="4363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9" name="Google Shape;159;p20"/>
            <p:cNvSpPr/>
            <p:nvPr/>
          </p:nvSpPr>
          <p:spPr>
            <a:xfrm>
              <a:off x="5694275" y="1161750"/>
              <a:ext cx="2873100" cy="14100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ru" sz="20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Бизнес-логика</a:t>
              </a:r>
              <a:endParaRPr b="1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ru" sz="1600">
                  <a:solidFill>
                    <a:schemeClr val="dk2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Файлы *.py  директории </a:t>
              </a:r>
              <a:r>
                <a:rPr i="1" lang="ru" sz="1600">
                  <a:solidFill>
                    <a:schemeClr val="dk2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handlers</a:t>
              </a:r>
              <a:endParaRPr/>
            </a:p>
          </p:txBody>
        </p:sp>
      </p:grpSp>
      <p:grpSp>
        <p:nvGrpSpPr>
          <p:cNvPr id="160" name="Google Shape;160;p20"/>
          <p:cNvGrpSpPr/>
          <p:nvPr/>
        </p:nvGrpSpPr>
        <p:grpSpPr>
          <a:xfrm>
            <a:off x="489375" y="2489813"/>
            <a:ext cx="1755900" cy="797400"/>
            <a:chOff x="802225" y="1394688"/>
            <a:chExt cx="1755900" cy="797400"/>
          </a:xfrm>
        </p:grpSpPr>
        <p:sp>
          <p:nvSpPr>
            <p:cNvPr id="161" name="Google Shape;161;p20"/>
            <p:cNvSpPr/>
            <p:nvPr/>
          </p:nvSpPr>
          <p:spPr>
            <a:xfrm>
              <a:off x="802225" y="1394688"/>
              <a:ext cx="1755900" cy="7974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20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User</a:t>
              </a:r>
              <a:endParaRPr/>
            </a:p>
          </p:txBody>
        </p:sp>
        <p:pic>
          <p:nvPicPr>
            <p:cNvPr id="162" name="Google Shape;162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783175" y="1539436"/>
              <a:ext cx="507901" cy="5078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3" name="Google Shape;163;p20"/>
          <p:cNvGrpSpPr/>
          <p:nvPr/>
        </p:nvGrpSpPr>
        <p:grpSpPr>
          <a:xfrm>
            <a:off x="2934325" y="2489825"/>
            <a:ext cx="2070900" cy="797400"/>
            <a:chOff x="1087275" y="3762525"/>
            <a:chExt cx="2070900" cy="797400"/>
          </a:xfrm>
        </p:grpSpPr>
        <p:sp>
          <p:nvSpPr>
            <p:cNvPr id="164" name="Google Shape;164;p20"/>
            <p:cNvSpPr/>
            <p:nvPr/>
          </p:nvSpPr>
          <p:spPr>
            <a:xfrm>
              <a:off x="1087275" y="3762525"/>
              <a:ext cx="2070900" cy="7974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20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Bot</a:t>
              </a:r>
              <a:endParaRPr/>
            </a:p>
          </p:txBody>
        </p:sp>
        <p:pic>
          <p:nvPicPr>
            <p:cNvPr id="165" name="Google Shape;165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904075" y="3943063"/>
              <a:ext cx="437276" cy="436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460025" y="3907286"/>
              <a:ext cx="507901" cy="5078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" name="Google Shape;167;p20"/>
          <p:cNvSpPr/>
          <p:nvPr/>
        </p:nvSpPr>
        <p:spPr>
          <a:xfrm>
            <a:off x="2245275" y="2752150"/>
            <a:ext cx="689100" cy="330600"/>
          </a:xfrm>
          <a:prstGeom prst="left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"/>
          <p:cNvSpPr/>
          <p:nvPr/>
        </p:nvSpPr>
        <p:spPr>
          <a:xfrm rot="10800000">
            <a:off x="3984275" y="1614788"/>
            <a:ext cx="1710000" cy="870900"/>
          </a:xfrm>
          <a:prstGeom prst="leftUpArrow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6920700" y="2571750"/>
            <a:ext cx="353700" cy="5103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Состав команды и план разработки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5" name="Google Shape;175;p21"/>
          <p:cNvSpPr txBox="1"/>
          <p:nvPr>
            <p:ph idx="1" type="body"/>
          </p:nvPr>
        </p:nvSpPr>
        <p:spPr>
          <a:xfrm>
            <a:off x="1349225" y="1152475"/>
            <a:ext cx="3222900" cy="32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workerco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: Teamlead &amp; 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Database-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bot integration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arrowwhi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: Techlead &amp; telegram bot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curtrika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: Database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kyneshal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: Web UI &amp; Support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6" name="Google Shape;176;p21"/>
          <p:cNvSpPr/>
          <p:nvPr/>
        </p:nvSpPr>
        <p:spPr>
          <a:xfrm>
            <a:off x="6476025" y="2018840"/>
            <a:ext cx="1084150" cy="1105825"/>
          </a:xfrm>
          <a:custGeom>
            <a:rect b="b" l="l" r="r" t="t"/>
            <a:pathLst>
              <a:path extrusionOk="0" h="1718" w="1537">
                <a:moveTo>
                  <a:pt x="647" y="156"/>
                </a:moveTo>
                <a:cubicBezTo>
                  <a:pt x="647" y="70"/>
                  <a:pt x="577" y="0"/>
                  <a:pt x="492" y="0"/>
                </a:cubicBezTo>
                <a:cubicBezTo>
                  <a:pt x="406" y="0"/>
                  <a:pt x="337" y="70"/>
                  <a:pt x="337" y="156"/>
                </a:cubicBezTo>
                <a:cubicBezTo>
                  <a:pt x="337" y="241"/>
                  <a:pt x="406" y="311"/>
                  <a:pt x="492" y="311"/>
                </a:cubicBezTo>
                <a:cubicBezTo>
                  <a:pt x="577" y="311"/>
                  <a:pt x="647" y="241"/>
                  <a:pt x="647" y="156"/>
                </a:cubicBezTo>
                <a:close/>
                <a:moveTo>
                  <a:pt x="0" y="1238"/>
                </a:moveTo>
                <a:cubicBezTo>
                  <a:pt x="0" y="1248"/>
                  <a:pt x="0" y="1248"/>
                  <a:pt x="0" y="1248"/>
                </a:cubicBezTo>
                <a:cubicBezTo>
                  <a:pt x="0" y="1276"/>
                  <a:pt x="23" y="1299"/>
                  <a:pt x="51" y="1299"/>
                </a:cubicBezTo>
                <a:cubicBezTo>
                  <a:pt x="197" y="1299"/>
                  <a:pt x="197" y="1299"/>
                  <a:pt x="197" y="1299"/>
                </a:cubicBezTo>
                <a:cubicBezTo>
                  <a:pt x="197" y="1440"/>
                  <a:pt x="197" y="1440"/>
                  <a:pt x="197" y="1440"/>
                </a:cubicBezTo>
                <a:cubicBezTo>
                  <a:pt x="221" y="1440"/>
                  <a:pt x="221" y="1440"/>
                  <a:pt x="221" y="1440"/>
                </a:cubicBezTo>
                <a:cubicBezTo>
                  <a:pt x="221" y="1536"/>
                  <a:pt x="221" y="1536"/>
                  <a:pt x="221" y="1536"/>
                </a:cubicBezTo>
                <a:cubicBezTo>
                  <a:pt x="33" y="1588"/>
                  <a:pt x="33" y="1588"/>
                  <a:pt x="33" y="1588"/>
                </a:cubicBezTo>
                <a:cubicBezTo>
                  <a:pt x="33" y="1632"/>
                  <a:pt x="33" y="1632"/>
                  <a:pt x="33" y="1632"/>
                </a:cubicBezTo>
                <a:cubicBezTo>
                  <a:pt x="51" y="1630"/>
                  <a:pt x="51" y="1630"/>
                  <a:pt x="51" y="1630"/>
                </a:cubicBezTo>
                <a:cubicBezTo>
                  <a:pt x="51" y="1640"/>
                  <a:pt x="51" y="1640"/>
                  <a:pt x="51" y="1640"/>
                </a:cubicBezTo>
                <a:cubicBezTo>
                  <a:pt x="38" y="1646"/>
                  <a:pt x="28" y="1659"/>
                  <a:pt x="28" y="1674"/>
                </a:cubicBezTo>
                <a:cubicBezTo>
                  <a:pt x="28" y="1694"/>
                  <a:pt x="44" y="1711"/>
                  <a:pt x="64" y="1711"/>
                </a:cubicBezTo>
                <a:cubicBezTo>
                  <a:pt x="84" y="1711"/>
                  <a:pt x="100" y="1694"/>
                  <a:pt x="100" y="1674"/>
                </a:cubicBezTo>
                <a:cubicBezTo>
                  <a:pt x="100" y="1659"/>
                  <a:pt x="91" y="1645"/>
                  <a:pt x="77" y="1640"/>
                </a:cubicBezTo>
                <a:cubicBezTo>
                  <a:pt x="77" y="1627"/>
                  <a:pt x="77" y="1627"/>
                  <a:pt x="77" y="1627"/>
                </a:cubicBezTo>
                <a:cubicBezTo>
                  <a:pt x="221" y="1610"/>
                  <a:pt x="221" y="1610"/>
                  <a:pt x="221" y="1610"/>
                </a:cubicBezTo>
                <a:cubicBezTo>
                  <a:pt x="221" y="1623"/>
                  <a:pt x="221" y="1623"/>
                  <a:pt x="221" y="1623"/>
                </a:cubicBezTo>
                <a:cubicBezTo>
                  <a:pt x="227" y="1623"/>
                  <a:pt x="227" y="1623"/>
                  <a:pt x="227" y="1623"/>
                </a:cubicBezTo>
                <a:cubicBezTo>
                  <a:pt x="227" y="1684"/>
                  <a:pt x="227" y="1684"/>
                  <a:pt x="227" y="1684"/>
                </a:cubicBezTo>
                <a:cubicBezTo>
                  <a:pt x="241" y="1684"/>
                  <a:pt x="241" y="1684"/>
                  <a:pt x="241" y="1684"/>
                </a:cubicBezTo>
                <a:cubicBezTo>
                  <a:pt x="241" y="1718"/>
                  <a:pt x="241" y="1718"/>
                  <a:pt x="241" y="1718"/>
                </a:cubicBezTo>
                <a:cubicBezTo>
                  <a:pt x="272" y="1718"/>
                  <a:pt x="272" y="1718"/>
                  <a:pt x="272" y="1718"/>
                </a:cubicBezTo>
                <a:cubicBezTo>
                  <a:pt x="272" y="1684"/>
                  <a:pt x="272" y="1684"/>
                  <a:pt x="272" y="1684"/>
                </a:cubicBezTo>
                <a:cubicBezTo>
                  <a:pt x="286" y="1684"/>
                  <a:pt x="286" y="1684"/>
                  <a:pt x="286" y="1684"/>
                </a:cubicBezTo>
                <a:cubicBezTo>
                  <a:pt x="286" y="1623"/>
                  <a:pt x="286" y="1623"/>
                  <a:pt x="286" y="1623"/>
                </a:cubicBezTo>
                <a:cubicBezTo>
                  <a:pt x="291" y="1623"/>
                  <a:pt x="291" y="1623"/>
                  <a:pt x="291" y="1623"/>
                </a:cubicBezTo>
                <a:cubicBezTo>
                  <a:pt x="291" y="1610"/>
                  <a:pt x="291" y="1610"/>
                  <a:pt x="291" y="1610"/>
                </a:cubicBezTo>
                <a:cubicBezTo>
                  <a:pt x="434" y="1627"/>
                  <a:pt x="434" y="1627"/>
                  <a:pt x="434" y="1627"/>
                </a:cubicBezTo>
                <a:cubicBezTo>
                  <a:pt x="434" y="1640"/>
                  <a:pt x="434" y="1640"/>
                  <a:pt x="434" y="1640"/>
                </a:cubicBezTo>
                <a:cubicBezTo>
                  <a:pt x="420" y="1645"/>
                  <a:pt x="410" y="1659"/>
                  <a:pt x="410" y="1674"/>
                </a:cubicBezTo>
                <a:cubicBezTo>
                  <a:pt x="410" y="1694"/>
                  <a:pt x="426" y="1711"/>
                  <a:pt x="446" y="1711"/>
                </a:cubicBezTo>
                <a:cubicBezTo>
                  <a:pt x="466" y="1711"/>
                  <a:pt x="482" y="1694"/>
                  <a:pt x="482" y="1674"/>
                </a:cubicBezTo>
                <a:cubicBezTo>
                  <a:pt x="482" y="1659"/>
                  <a:pt x="473" y="1646"/>
                  <a:pt x="459" y="1640"/>
                </a:cubicBezTo>
                <a:cubicBezTo>
                  <a:pt x="459" y="1630"/>
                  <a:pt x="459" y="1630"/>
                  <a:pt x="459" y="1630"/>
                </a:cubicBezTo>
                <a:cubicBezTo>
                  <a:pt x="477" y="1632"/>
                  <a:pt x="477" y="1632"/>
                  <a:pt x="477" y="1632"/>
                </a:cubicBezTo>
                <a:cubicBezTo>
                  <a:pt x="477" y="1588"/>
                  <a:pt x="477" y="1588"/>
                  <a:pt x="477" y="1588"/>
                </a:cubicBezTo>
                <a:cubicBezTo>
                  <a:pt x="291" y="1537"/>
                  <a:pt x="291" y="1537"/>
                  <a:pt x="291" y="1537"/>
                </a:cubicBezTo>
                <a:cubicBezTo>
                  <a:pt x="291" y="1440"/>
                  <a:pt x="291" y="1440"/>
                  <a:pt x="291" y="1440"/>
                </a:cubicBezTo>
                <a:cubicBezTo>
                  <a:pt x="316" y="1440"/>
                  <a:pt x="316" y="1440"/>
                  <a:pt x="316" y="1440"/>
                </a:cubicBezTo>
                <a:cubicBezTo>
                  <a:pt x="316" y="1299"/>
                  <a:pt x="316" y="1299"/>
                  <a:pt x="316" y="1299"/>
                </a:cubicBezTo>
                <a:cubicBezTo>
                  <a:pt x="492" y="1299"/>
                  <a:pt x="492" y="1299"/>
                  <a:pt x="492" y="1299"/>
                </a:cubicBezTo>
                <a:cubicBezTo>
                  <a:pt x="520" y="1299"/>
                  <a:pt x="543" y="1276"/>
                  <a:pt x="543" y="1248"/>
                </a:cubicBezTo>
                <a:cubicBezTo>
                  <a:pt x="543" y="1238"/>
                  <a:pt x="543" y="1238"/>
                  <a:pt x="543" y="1238"/>
                </a:cubicBezTo>
                <a:cubicBezTo>
                  <a:pt x="543" y="1222"/>
                  <a:pt x="534" y="1207"/>
                  <a:pt x="522" y="1197"/>
                </a:cubicBezTo>
                <a:cubicBezTo>
                  <a:pt x="642" y="1197"/>
                  <a:pt x="642" y="1197"/>
                  <a:pt x="642" y="1197"/>
                </a:cubicBezTo>
                <a:cubicBezTo>
                  <a:pt x="567" y="1575"/>
                  <a:pt x="567" y="1575"/>
                  <a:pt x="567" y="1575"/>
                </a:cubicBezTo>
                <a:cubicBezTo>
                  <a:pt x="557" y="1625"/>
                  <a:pt x="593" y="1675"/>
                  <a:pt x="647" y="1685"/>
                </a:cubicBezTo>
                <a:cubicBezTo>
                  <a:pt x="700" y="1696"/>
                  <a:pt x="752" y="1664"/>
                  <a:pt x="762" y="1614"/>
                </a:cubicBezTo>
                <a:cubicBezTo>
                  <a:pt x="861" y="1117"/>
                  <a:pt x="861" y="1117"/>
                  <a:pt x="861" y="1117"/>
                </a:cubicBezTo>
                <a:cubicBezTo>
                  <a:pt x="861" y="1115"/>
                  <a:pt x="861" y="1114"/>
                  <a:pt x="862" y="1112"/>
                </a:cubicBezTo>
                <a:cubicBezTo>
                  <a:pt x="862" y="1112"/>
                  <a:pt x="862" y="1112"/>
                  <a:pt x="862" y="1112"/>
                </a:cubicBezTo>
                <a:cubicBezTo>
                  <a:pt x="862" y="1112"/>
                  <a:pt x="862" y="1112"/>
                  <a:pt x="862" y="1111"/>
                </a:cubicBezTo>
                <a:cubicBezTo>
                  <a:pt x="862" y="1111"/>
                  <a:pt x="862" y="1110"/>
                  <a:pt x="862" y="1110"/>
                </a:cubicBezTo>
                <a:cubicBezTo>
                  <a:pt x="864" y="1101"/>
                  <a:pt x="864" y="1093"/>
                  <a:pt x="863" y="1085"/>
                </a:cubicBezTo>
                <a:cubicBezTo>
                  <a:pt x="858" y="1032"/>
                  <a:pt x="814" y="991"/>
                  <a:pt x="760" y="991"/>
                </a:cubicBezTo>
                <a:cubicBezTo>
                  <a:pt x="463" y="991"/>
                  <a:pt x="463" y="991"/>
                  <a:pt x="463" y="991"/>
                </a:cubicBezTo>
                <a:cubicBezTo>
                  <a:pt x="500" y="815"/>
                  <a:pt x="500" y="815"/>
                  <a:pt x="500" y="815"/>
                </a:cubicBezTo>
                <a:cubicBezTo>
                  <a:pt x="865" y="815"/>
                  <a:pt x="865" y="815"/>
                  <a:pt x="865" y="815"/>
                </a:cubicBezTo>
                <a:cubicBezTo>
                  <a:pt x="881" y="815"/>
                  <a:pt x="896" y="811"/>
                  <a:pt x="908" y="803"/>
                </a:cubicBezTo>
                <a:cubicBezTo>
                  <a:pt x="1299" y="803"/>
                  <a:pt x="1299" y="803"/>
                  <a:pt x="1299" y="803"/>
                </a:cubicBezTo>
                <a:cubicBezTo>
                  <a:pt x="1299" y="758"/>
                  <a:pt x="1299" y="758"/>
                  <a:pt x="1299" y="758"/>
                </a:cubicBezTo>
                <a:cubicBezTo>
                  <a:pt x="1306" y="758"/>
                  <a:pt x="1312" y="753"/>
                  <a:pt x="1314" y="747"/>
                </a:cubicBezTo>
                <a:cubicBezTo>
                  <a:pt x="1358" y="763"/>
                  <a:pt x="1358" y="763"/>
                  <a:pt x="1358" y="763"/>
                </a:cubicBezTo>
                <a:cubicBezTo>
                  <a:pt x="1537" y="293"/>
                  <a:pt x="1537" y="293"/>
                  <a:pt x="1537" y="293"/>
                </a:cubicBezTo>
                <a:cubicBezTo>
                  <a:pt x="1477" y="271"/>
                  <a:pt x="1477" y="271"/>
                  <a:pt x="1477" y="271"/>
                </a:cubicBezTo>
                <a:cubicBezTo>
                  <a:pt x="1304" y="726"/>
                  <a:pt x="1304" y="726"/>
                  <a:pt x="1304" y="726"/>
                </a:cubicBezTo>
                <a:cubicBezTo>
                  <a:pt x="1302" y="725"/>
                  <a:pt x="1301" y="725"/>
                  <a:pt x="1299" y="725"/>
                </a:cubicBezTo>
                <a:cubicBezTo>
                  <a:pt x="1290" y="725"/>
                  <a:pt x="1283" y="731"/>
                  <a:pt x="1282" y="739"/>
                </a:cubicBezTo>
                <a:cubicBezTo>
                  <a:pt x="947" y="739"/>
                  <a:pt x="947" y="739"/>
                  <a:pt x="947" y="739"/>
                </a:cubicBezTo>
                <a:cubicBezTo>
                  <a:pt x="947" y="737"/>
                  <a:pt x="948" y="735"/>
                  <a:pt x="948" y="733"/>
                </a:cubicBezTo>
                <a:cubicBezTo>
                  <a:pt x="948" y="687"/>
                  <a:pt x="911" y="650"/>
                  <a:pt x="865" y="650"/>
                </a:cubicBezTo>
                <a:cubicBezTo>
                  <a:pt x="535" y="650"/>
                  <a:pt x="535" y="650"/>
                  <a:pt x="535" y="650"/>
                </a:cubicBezTo>
                <a:cubicBezTo>
                  <a:pt x="555" y="555"/>
                  <a:pt x="555" y="555"/>
                  <a:pt x="555" y="555"/>
                </a:cubicBezTo>
                <a:cubicBezTo>
                  <a:pt x="572" y="473"/>
                  <a:pt x="520" y="392"/>
                  <a:pt x="438" y="375"/>
                </a:cubicBezTo>
                <a:cubicBezTo>
                  <a:pt x="387" y="364"/>
                  <a:pt x="387" y="364"/>
                  <a:pt x="387" y="364"/>
                </a:cubicBezTo>
                <a:cubicBezTo>
                  <a:pt x="305" y="347"/>
                  <a:pt x="224" y="399"/>
                  <a:pt x="207" y="482"/>
                </a:cubicBezTo>
                <a:cubicBezTo>
                  <a:pt x="159" y="707"/>
                  <a:pt x="159" y="707"/>
                  <a:pt x="159" y="707"/>
                </a:cubicBezTo>
                <a:cubicBezTo>
                  <a:pt x="146" y="771"/>
                  <a:pt x="146" y="771"/>
                  <a:pt x="146" y="771"/>
                </a:cubicBezTo>
                <a:cubicBezTo>
                  <a:pt x="146" y="611"/>
                  <a:pt x="146" y="611"/>
                  <a:pt x="146" y="611"/>
                </a:cubicBezTo>
                <a:cubicBezTo>
                  <a:pt x="146" y="583"/>
                  <a:pt x="123" y="561"/>
                  <a:pt x="95" y="561"/>
                </a:cubicBezTo>
                <a:cubicBezTo>
                  <a:pt x="57" y="561"/>
                  <a:pt x="57" y="561"/>
                  <a:pt x="57" y="561"/>
                </a:cubicBezTo>
                <a:cubicBezTo>
                  <a:pt x="29" y="561"/>
                  <a:pt x="6" y="583"/>
                  <a:pt x="6" y="611"/>
                </a:cubicBezTo>
                <a:cubicBezTo>
                  <a:pt x="6" y="970"/>
                  <a:pt x="6" y="970"/>
                  <a:pt x="6" y="970"/>
                </a:cubicBezTo>
                <a:cubicBezTo>
                  <a:pt x="6" y="996"/>
                  <a:pt x="26" y="1018"/>
                  <a:pt x="52" y="1020"/>
                </a:cubicBezTo>
                <a:cubicBezTo>
                  <a:pt x="52" y="1188"/>
                  <a:pt x="52" y="1188"/>
                  <a:pt x="52" y="1188"/>
                </a:cubicBezTo>
                <a:cubicBezTo>
                  <a:pt x="51" y="1188"/>
                  <a:pt x="51" y="1188"/>
                  <a:pt x="51" y="1188"/>
                </a:cubicBezTo>
                <a:cubicBezTo>
                  <a:pt x="23" y="1188"/>
                  <a:pt x="0" y="1210"/>
                  <a:pt x="0" y="1238"/>
                </a:cubicBezTo>
                <a:close/>
                <a:moveTo>
                  <a:pt x="101" y="1144"/>
                </a:moveTo>
                <a:cubicBezTo>
                  <a:pt x="112" y="1163"/>
                  <a:pt x="128" y="1179"/>
                  <a:pt x="148" y="1188"/>
                </a:cubicBezTo>
                <a:cubicBezTo>
                  <a:pt x="101" y="1188"/>
                  <a:pt x="101" y="1188"/>
                  <a:pt x="101" y="1188"/>
                </a:cubicBezTo>
                <a:lnTo>
                  <a:pt x="101" y="1144"/>
                </a:lnTo>
                <a:close/>
                <a:moveTo>
                  <a:pt x="1144" y="1604"/>
                </a:moveTo>
                <a:cubicBezTo>
                  <a:pt x="870" y="1604"/>
                  <a:pt x="870" y="1604"/>
                  <a:pt x="870" y="1604"/>
                </a:cubicBezTo>
                <a:cubicBezTo>
                  <a:pt x="870" y="1708"/>
                  <a:pt x="870" y="1708"/>
                  <a:pt x="870" y="1708"/>
                </a:cubicBezTo>
                <a:cubicBezTo>
                  <a:pt x="1523" y="1708"/>
                  <a:pt x="1523" y="1708"/>
                  <a:pt x="1523" y="1708"/>
                </a:cubicBezTo>
                <a:cubicBezTo>
                  <a:pt x="1523" y="1604"/>
                  <a:pt x="1523" y="1604"/>
                  <a:pt x="1523" y="1604"/>
                </a:cubicBezTo>
                <a:cubicBezTo>
                  <a:pt x="1364" y="1604"/>
                  <a:pt x="1364" y="1604"/>
                  <a:pt x="1364" y="1604"/>
                </a:cubicBezTo>
                <a:cubicBezTo>
                  <a:pt x="1364" y="919"/>
                  <a:pt x="1364" y="919"/>
                  <a:pt x="1364" y="919"/>
                </a:cubicBezTo>
                <a:cubicBezTo>
                  <a:pt x="1523" y="919"/>
                  <a:pt x="1523" y="919"/>
                  <a:pt x="1523" y="919"/>
                </a:cubicBezTo>
                <a:cubicBezTo>
                  <a:pt x="1523" y="815"/>
                  <a:pt x="1523" y="815"/>
                  <a:pt x="1523" y="815"/>
                </a:cubicBezTo>
                <a:cubicBezTo>
                  <a:pt x="618" y="815"/>
                  <a:pt x="618" y="815"/>
                  <a:pt x="618" y="815"/>
                </a:cubicBezTo>
                <a:cubicBezTo>
                  <a:pt x="618" y="919"/>
                  <a:pt x="618" y="919"/>
                  <a:pt x="618" y="919"/>
                </a:cubicBezTo>
                <a:cubicBezTo>
                  <a:pt x="1144" y="919"/>
                  <a:pt x="1144" y="919"/>
                  <a:pt x="1144" y="919"/>
                </a:cubicBezTo>
                <a:lnTo>
                  <a:pt x="1144" y="160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1"/>
          <p:cNvSpPr/>
          <p:nvPr/>
        </p:nvSpPr>
        <p:spPr>
          <a:xfrm>
            <a:off x="563826" y="2447244"/>
            <a:ext cx="662377" cy="479176"/>
          </a:xfrm>
          <a:custGeom>
            <a:rect b="b" l="l" r="r" t="t"/>
            <a:pathLst>
              <a:path extrusionOk="0" h="1429" w="1983">
                <a:moveTo>
                  <a:pt x="1554" y="682"/>
                </a:moveTo>
                <a:cubicBezTo>
                  <a:pt x="1754" y="682"/>
                  <a:pt x="1754" y="682"/>
                  <a:pt x="1754" y="682"/>
                </a:cubicBezTo>
                <a:cubicBezTo>
                  <a:pt x="1759" y="682"/>
                  <a:pt x="1764" y="682"/>
                  <a:pt x="1764" y="682"/>
                </a:cubicBezTo>
                <a:cubicBezTo>
                  <a:pt x="1973" y="682"/>
                  <a:pt x="1973" y="682"/>
                  <a:pt x="1973" y="682"/>
                </a:cubicBezTo>
                <a:cubicBezTo>
                  <a:pt x="1979" y="682"/>
                  <a:pt x="1983" y="677"/>
                  <a:pt x="1983" y="672"/>
                </a:cubicBezTo>
                <a:cubicBezTo>
                  <a:pt x="1983" y="438"/>
                  <a:pt x="1983" y="438"/>
                  <a:pt x="1983" y="438"/>
                </a:cubicBezTo>
                <a:cubicBezTo>
                  <a:pt x="1983" y="432"/>
                  <a:pt x="1980" y="431"/>
                  <a:pt x="1976" y="434"/>
                </a:cubicBezTo>
                <a:cubicBezTo>
                  <a:pt x="1772" y="599"/>
                  <a:pt x="1772" y="599"/>
                  <a:pt x="1772" y="599"/>
                </a:cubicBezTo>
                <a:cubicBezTo>
                  <a:pt x="1767" y="603"/>
                  <a:pt x="1760" y="603"/>
                  <a:pt x="1756" y="599"/>
                </a:cubicBezTo>
                <a:cubicBezTo>
                  <a:pt x="1552" y="434"/>
                  <a:pt x="1552" y="434"/>
                  <a:pt x="1552" y="434"/>
                </a:cubicBezTo>
                <a:cubicBezTo>
                  <a:pt x="1548" y="431"/>
                  <a:pt x="1544" y="432"/>
                  <a:pt x="1544" y="438"/>
                </a:cubicBezTo>
                <a:cubicBezTo>
                  <a:pt x="1544" y="672"/>
                  <a:pt x="1544" y="672"/>
                  <a:pt x="1544" y="672"/>
                </a:cubicBezTo>
                <a:cubicBezTo>
                  <a:pt x="1544" y="677"/>
                  <a:pt x="1549" y="682"/>
                  <a:pt x="1554" y="682"/>
                </a:cubicBezTo>
                <a:close/>
                <a:moveTo>
                  <a:pt x="1970" y="380"/>
                </a:moveTo>
                <a:cubicBezTo>
                  <a:pt x="1764" y="380"/>
                  <a:pt x="1764" y="380"/>
                  <a:pt x="1764" y="380"/>
                </a:cubicBezTo>
                <a:cubicBezTo>
                  <a:pt x="1764" y="380"/>
                  <a:pt x="1759" y="380"/>
                  <a:pt x="1754" y="380"/>
                </a:cubicBezTo>
                <a:cubicBezTo>
                  <a:pt x="1558" y="380"/>
                  <a:pt x="1558" y="380"/>
                  <a:pt x="1558" y="380"/>
                </a:cubicBezTo>
                <a:cubicBezTo>
                  <a:pt x="1553" y="380"/>
                  <a:pt x="1551" y="383"/>
                  <a:pt x="1556" y="386"/>
                </a:cubicBezTo>
                <a:cubicBezTo>
                  <a:pt x="1756" y="553"/>
                  <a:pt x="1756" y="553"/>
                  <a:pt x="1756" y="553"/>
                </a:cubicBezTo>
                <a:cubicBezTo>
                  <a:pt x="1760" y="556"/>
                  <a:pt x="1764" y="559"/>
                  <a:pt x="1764" y="559"/>
                </a:cubicBezTo>
                <a:cubicBezTo>
                  <a:pt x="1764" y="559"/>
                  <a:pt x="1764" y="559"/>
                  <a:pt x="1764" y="559"/>
                </a:cubicBezTo>
                <a:cubicBezTo>
                  <a:pt x="1764" y="559"/>
                  <a:pt x="1764" y="559"/>
                  <a:pt x="1764" y="559"/>
                </a:cubicBezTo>
                <a:cubicBezTo>
                  <a:pt x="1764" y="559"/>
                  <a:pt x="1767" y="556"/>
                  <a:pt x="1772" y="553"/>
                </a:cubicBezTo>
                <a:cubicBezTo>
                  <a:pt x="1972" y="386"/>
                  <a:pt x="1972" y="386"/>
                  <a:pt x="1972" y="386"/>
                </a:cubicBezTo>
                <a:cubicBezTo>
                  <a:pt x="1976" y="383"/>
                  <a:pt x="1975" y="380"/>
                  <a:pt x="1970" y="380"/>
                </a:cubicBezTo>
                <a:close/>
                <a:moveTo>
                  <a:pt x="1618" y="805"/>
                </a:moveTo>
                <a:cubicBezTo>
                  <a:pt x="1371" y="805"/>
                  <a:pt x="1371" y="805"/>
                  <a:pt x="1371" y="805"/>
                </a:cubicBezTo>
                <a:cubicBezTo>
                  <a:pt x="1371" y="805"/>
                  <a:pt x="1366" y="805"/>
                  <a:pt x="1359" y="805"/>
                </a:cubicBezTo>
                <a:cubicBezTo>
                  <a:pt x="1311" y="805"/>
                  <a:pt x="1311" y="805"/>
                  <a:pt x="1311" y="805"/>
                </a:cubicBezTo>
                <a:cubicBezTo>
                  <a:pt x="1301" y="817"/>
                  <a:pt x="1290" y="829"/>
                  <a:pt x="1278" y="840"/>
                </a:cubicBezTo>
                <a:cubicBezTo>
                  <a:pt x="1259" y="859"/>
                  <a:pt x="1239" y="877"/>
                  <a:pt x="1217" y="892"/>
                </a:cubicBezTo>
                <a:cubicBezTo>
                  <a:pt x="1362" y="1012"/>
                  <a:pt x="1362" y="1012"/>
                  <a:pt x="1362" y="1012"/>
                </a:cubicBezTo>
                <a:cubicBezTo>
                  <a:pt x="1367" y="1017"/>
                  <a:pt x="1371" y="1020"/>
                  <a:pt x="1371" y="1020"/>
                </a:cubicBezTo>
                <a:cubicBezTo>
                  <a:pt x="1371" y="1020"/>
                  <a:pt x="1371" y="1020"/>
                  <a:pt x="1371" y="1020"/>
                </a:cubicBezTo>
                <a:cubicBezTo>
                  <a:pt x="1371" y="1020"/>
                  <a:pt x="1371" y="1020"/>
                  <a:pt x="1371" y="1020"/>
                </a:cubicBezTo>
                <a:cubicBezTo>
                  <a:pt x="1371" y="1020"/>
                  <a:pt x="1375" y="1017"/>
                  <a:pt x="1380" y="1012"/>
                </a:cubicBezTo>
                <a:cubicBezTo>
                  <a:pt x="1621" y="812"/>
                  <a:pt x="1621" y="812"/>
                  <a:pt x="1621" y="812"/>
                </a:cubicBezTo>
                <a:cubicBezTo>
                  <a:pt x="1626" y="808"/>
                  <a:pt x="1625" y="805"/>
                  <a:pt x="1618" y="805"/>
                </a:cubicBezTo>
                <a:close/>
                <a:moveTo>
                  <a:pt x="1177" y="918"/>
                </a:moveTo>
                <a:cubicBezTo>
                  <a:pt x="1154" y="931"/>
                  <a:pt x="1131" y="942"/>
                  <a:pt x="1107" y="951"/>
                </a:cubicBezTo>
                <a:cubicBezTo>
                  <a:pt x="1107" y="1155"/>
                  <a:pt x="1107" y="1155"/>
                  <a:pt x="1107" y="1155"/>
                </a:cubicBezTo>
                <a:cubicBezTo>
                  <a:pt x="1107" y="1162"/>
                  <a:pt x="1113" y="1167"/>
                  <a:pt x="1119" y="1167"/>
                </a:cubicBezTo>
                <a:cubicBezTo>
                  <a:pt x="1359" y="1167"/>
                  <a:pt x="1359" y="1167"/>
                  <a:pt x="1359" y="1167"/>
                </a:cubicBezTo>
                <a:cubicBezTo>
                  <a:pt x="1366" y="1167"/>
                  <a:pt x="1371" y="1167"/>
                  <a:pt x="1371" y="1167"/>
                </a:cubicBezTo>
                <a:cubicBezTo>
                  <a:pt x="1623" y="1167"/>
                  <a:pt x="1623" y="1167"/>
                  <a:pt x="1623" y="1167"/>
                </a:cubicBezTo>
                <a:cubicBezTo>
                  <a:pt x="1629" y="1167"/>
                  <a:pt x="1635" y="1162"/>
                  <a:pt x="1635" y="1155"/>
                </a:cubicBezTo>
                <a:cubicBezTo>
                  <a:pt x="1635" y="874"/>
                  <a:pt x="1635" y="874"/>
                  <a:pt x="1635" y="874"/>
                </a:cubicBezTo>
                <a:cubicBezTo>
                  <a:pt x="1635" y="867"/>
                  <a:pt x="1631" y="865"/>
                  <a:pt x="1625" y="870"/>
                </a:cubicBezTo>
                <a:cubicBezTo>
                  <a:pt x="1380" y="1068"/>
                  <a:pt x="1380" y="1068"/>
                  <a:pt x="1380" y="1068"/>
                </a:cubicBezTo>
                <a:cubicBezTo>
                  <a:pt x="1375" y="1072"/>
                  <a:pt x="1367" y="1072"/>
                  <a:pt x="1362" y="1068"/>
                </a:cubicBezTo>
                <a:lnTo>
                  <a:pt x="1177" y="918"/>
                </a:lnTo>
                <a:close/>
                <a:moveTo>
                  <a:pt x="1" y="1372"/>
                </a:moveTo>
                <a:cubicBezTo>
                  <a:pt x="32" y="1403"/>
                  <a:pt x="32" y="1403"/>
                  <a:pt x="32" y="1403"/>
                </a:cubicBezTo>
                <a:cubicBezTo>
                  <a:pt x="57" y="1428"/>
                  <a:pt x="57" y="1428"/>
                  <a:pt x="57" y="1428"/>
                </a:cubicBezTo>
                <a:cubicBezTo>
                  <a:pt x="136" y="1429"/>
                  <a:pt x="203" y="1424"/>
                  <a:pt x="350" y="1276"/>
                </a:cubicBezTo>
                <a:cubicBezTo>
                  <a:pt x="474" y="1152"/>
                  <a:pt x="608" y="961"/>
                  <a:pt x="665" y="858"/>
                </a:cubicBezTo>
                <a:cubicBezTo>
                  <a:pt x="842" y="989"/>
                  <a:pt x="1093" y="975"/>
                  <a:pt x="1253" y="815"/>
                </a:cubicBezTo>
                <a:cubicBezTo>
                  <a:pt x="1429" y="638"/>
                  <a:pt x="1429" y="352"/>
                  <a:pt x="1253" y="176"/>
                </a:cubicBezTo>
                <a:cubicBezTo>
                  <a:pt x="1077" y="0"/>
                  <a:pt x="791" y="0"/>
                  <a:pt x="614" y="176"/>
                </a:cubicBezTo>
                <a:cubicBezTo>
                  <a:pt x="454" y="336"/>
                  <a:pt x="440" y="587"/>
                  <a:pt x="571" y="764"/>
                </a:cubicBezTo>
                <a:cubicBezTo>
                  <a:pt x="468" y="821"/>
                  <a:pt x="277" y="955"/>
                  <a:pt x="153" y="1079"/>
                </a:cubicBezTo>
                <a:cubicBezTo>
                  <a:pt x="5" y="1226"/>
                  <a:pt x="0" y="1293"/>
                  <a:pt x="1" y="1372"/>
                </a:cubicBezTo>
                <a:close/>
                <a:moveTo>
                  <a:pt x="683" y="245"/>
                </a:moveTo>
                <a:cubicBezTo>
                  <a:pt x="822" y="107"/>
                  <a:pt x="1046" y="107"/>
                  <a:pt x="1184" y="245"/>
                </a:cubicBezTo>
                <a:cubicBezTo>
                  <a:pt x="1322" y="383"/>
                  <a:pt x="1322" y="608"/>
                  <a:pt x="1184" y="746"/>
                </a:cubicBezTo>
                <a:cubicBezTo>
                  <a:pt x="1046" y="884"/>
                  <a:pt x="822" y="884"/>
                  <a:pt x="683" y="746"/>
                </a:cubicBezTo>
                <a:cubicBezTo>
                  <a:pt x="545" y="608"/>
                  <a:pt x="545" y="383"/>
                  <a:pt x="683" y="245"/>
                </a:cubicBezTo>
                <a:close/>
                <a:moveTo>
                  <a:pt x="1186" y="327"/>
                </a:moveTo>
                <a:cubicBezTo>
                  <a:pt x="939" y="327"/>
                  <a:pt x="939" y="327"/>
                  <a:pt x="939" y="327"/>
                </a:cubicBezTo>
                <a:cubicBezTo>
                  <a:pt x="939" y="327"/>
                  <a:pt x="933" y="327"/>
                  <a:pt x="927" y="327"/>
                </a:cubicBezTo>
                <a:cubicBezTo>
                  <a:pt x="691" y="327"/>
                  <a:pt x="691" y="327"/>
                  <a:pt x="691" y="327"/>
                </a:cubicBezTo>
                <a:cubicBezTo>
                  <a:pt x="685" y="327"/>
                  <a:pt x="684" y="330"/>
                  <a:pt x="689" y="335"/>
                </a:cubicBezTo>
                <a:cubicBezTo>
                  <a:pt x="929" y="535"/>
                  <a:pt x="929" y="535"/>
                  <a:pt x="929" y="535"/>
                </a:cubicBezTo>
                <a:cubicBezTo>
                  <a:pt x="935" y="539"/>
                  <a:pt x="939" y="542"/>
                  <a:pt x="939" y="542"/>
                </a:cubicBezTo>
                <a:cubicBezTo>
                  <a:pt x="939" y="542"/>
                  <a:pt x="939" y="542"/>
                  <a:pt x="939" y="542"/>
                </a:cubicBezTo>
                <a:cubicBezTo>
                  <a:pt x="939" y="542"/>
                  <a:pt x="939" y="542"/>
                  <a:pt x="939" y="542"/>
                </a:cubicBezTo>
                <a:cubicBezTo>
                  <a:pt x="939" y="542"/>
                  <a:pt x="943" y="539"/>
                  <a:pt x="948" y="535"/>
                </a:cubicBezTo>
                <a:cubicBezTo>
                  <a:pt x="1189" y="335"/>
                  <a:pt x="1189" y="335"/>
                  <a:pt x="1189" y="335"/>
                </a:cubicBezTo>
                <a:cubicBezTo>
                  <a:pt x="1194" y="330"/>
                  <a:pt x="1193" y="327"/>
                  <a:pt x="1186" y="327"/>
                </a:cubicBezTo>
                <a:close/>
                <a:moveTo>
                  <a:pt x="684" y="392"/>
                </a:moveTo>
                <a:cubicBezTo>
                  <a:pt x="679" y="388"/>
                  <a:pt x="675" y="390"/>
                  <a:pt x="675" y="396"/>
                </a:cubicBezTo>
                <a:cubicBezTo>
                  <a:pt x="675" y="677"/>
                  <a:pt x="675" y="677"/>
                  <a:pt x="675" y="677"/>
                </a:cubicBezTo>
                <a:cubicBezTo>
                  <a:pt x="675" y="684"/>
                  <a:pt x="680" y="689"/>
                  <a:pt x="687" y="689"/>
                </a:cubicBezTo>
                <a:cubicBezTo>
                  <a:pt x="927" y="689"/>
                  <a:pt x="927" y="689"/>
                  <a:pt x="927" y="689"/>
                </a:cubicBezTo>
                <a:cubicBezTo>
                  <a:pt x="933" y="689"/>
                  <a:pt x="939" y="689"/>
                  <a:pt x="939" y="689"/>
                </a:cubicBezTo>
                <a:cubicBezTo>
                  <a:pt x="1190" y="689"/>
                  <a:pt x="1190" y="689"/>
                  <a:pt x="1190" y="689"/>
                </a:cubicBezTo>
                <a:cubicBezTo>
                  <a:pt x="1197" y="689"/>
                  <a:pt x="1203" y="684"/>
                  <a:pt x="1203" y="677"/>
                </a:cubicBezTo>
                <a:cubicBezTo>
                  <a:pt x="1203" y="396"/>
                  <a:pt x="1203" y="396"/>
                  <a:pt x="1203" y="396"/>
                </a:cubicBezTo>
                <a:cubicBezTo>
                  <a:pt x="1203" y="390"/>
                  <a:pt x="1198" y="388"/>
                  <a:pt x="1193" y="392"/>
                </a:cubicBezTo>
                <a:cubicBezTo>
                  <a:pt x="948" y="590"/>
                  <a:pt x="948" y="590"/>
                  <a:pt x="948" y="590"/>
                </a:cubicBezTo>
                <a:cubicBezTo>
                  <a:pt x="943" y="595"/>
                  <a:pt x="934" y="595"/>
                  <a:pt x="929" y="590"/>
                </a:cubicBezTo>
                <a:lnTo>
                  <a:pt x="684" y="392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1"/>
          <p:cNvSpPr/>
          <p:nvPr/>
        </p:nvSpPr>
        <p:spPr>
          <a:xfrm>
            <a:off x="661275" y="3695800"/>
            <a:ext cx="467475" cy="430324"/>
          </a:xfrm>
          <a:custGeom>
            <a:rect b="b" l="l" r="r" t="t"/>
            <a:pathLst>
              <a:path extrusionOk="0" h="2041" w="2042">
                <a:moveTo>
                  <a:pt x="2022" y="821"/>
                </a:moveTo>
                <a:cubicBezTo>
                  <a:pt x="2009" y="755"/>
                  <a:pt x="1990" y="691"/>
                  <a:pt x="1964" y="630"/>
                </a:cubicBezTo>
                <a:cubicBezTo>
                  <a:pt x="1939" y="568"/>
                  <a:pt x="1907" y="509"/>
                  <a:pt x="1870" y="453"/>
                </a:cubicBezTo>
                <a:cubicBezTo>
                  <a:pt x="1833" y="398"/>
                  <a:pt x="1790" y="346"/>
                  <a:pt x="1743" y="299"/>
                </a:cubicBezTo>
                <a:cubicBezTo>
                  <a:pt x="1740" y="296"/>
                  <a:pt x="1737" y="292"/>
                  <a:pt x="1734" y="289"/>
                </a:cubicBezTo>
                <a:cubicBezTo>
                  <a:pt x="1733" y="289"/>
                  <a:pt x="1733" y="289"/>
                  <a:pt x="1733" y="289"/>
                </a:cubicBezTo>
                <a:cubicBezTo>
                  <a:pt x="1733" y="289"/>
                  <a:pt x="1733" y="289"/>
                  <a:pt x="1733" y="289"/>
                </a:cubicBezTo>
                <a:cubicBezTo>
                  <a:pt x="1733" y="288"/>
                  <a:pt x="1733" y="288"/>
                  <a:pt x="1733" y="288"/>
                </a:cubicBezTo>
                <a:cubicBezTo>
                  <a:pt x="1732" y="288"/>
                  <a:pt x="1732" y="288"/>
                  <a:pt x="1732" y="288"/>
                </a:cubicBezTo>
                <a:cubicBezTo>
                  <a:pt x="1732" y="288"/>
                  <a:pt x="1732" y="288"/>
                  <a:pt x="1732" y="288"/>
                </a:cubicBezTo>
                <a:cubicBezTo>
                  <a:pt x="1730" y="286"/>
                  <a:pt x="1727" y="283"/>
                  <a:pt x="1724" y="280"/>
                </a:cubicBezTo>
                <a:cubicBezTo>
                  <a:pt x="1721" y="277"/>
                  <a:pt x="1718" y="275"/>
                  <a:pt x="1715" y="272"/>
                </a:cubicBezTo>
                <a:cubicBezTo>
                  <a:pt x="1712" y="269"/>
                  <a:pt x="1709" y="267"/>
                  <a:pt x="1706" y="264"/>
                </a:cubicBezTo>
                <a:cubicBezTo>
                  <a:pt x="1619" y="185"/>
                  <a:pt x="1520" y="122"/>
                  <a:pt x="1412" y="77"/>
                </a:cubicBezTo>
                <a:cubicBezTo>
                  <a:pt x="1385" y="66"/>
                  <a:pt x="1357" y="56"/>
                  <a:pt x="1329" y="47"/>
                </a:cubicBezTo>
                <a:cubicBezTo>
                  <a:pt x="1320" y="44"/>
                  <a:pt x="1312" y="42"/>
                  <a:pt x="1303" y="39"/>
                </a:cubicBezTo>
                <a:cubicBezTo>
                  <a:pt x="1294" y="36"/>
                  <a:pt x="1285" y="34"/>
                  <a:pt x="1275" y="32"/>
                </a:cubicBezTo>
                <a:cubicBezTo>
                  <a:pt x="1266" y="29"/>
                  <a:pt x="1256" y="27"/>
                  <a:pt x="1246" y="25"/>
                </a:cubicBezTo>
                <a:cubicBezTo>
                  <a:pt x="1236" y="22"/>
                  <a:pt x="1225" y="20"/>
                  <a:pt x="1215" y="18"/>
                </a:cubicBezTo>
                <a:cubicBezTo>
                  <a:pt x="1203" y="16"/>
                  <a:pt x="1192" y="14"/>
                  <a:pt x="1180" y="12"/>
                </a:cubicBezTo>
                <a:cubicBezTo>
                  <a:pt x="1166" y="10"/>
                  <a:pt x="1152" y="8"/>
                  <a:pt x="1137" y="6"/>
                </a:cubicBezTo>
                <a:cubicBezTo>
                  <a:pt x="1116" y="4"/>
                  <a:pt x="1094" y="2"/>
                  <a:pt x="1073" y="1"/>
                </a:cubicBezTo>
                <a:cubicBezTo>
                  <a:pt x="1056" y="0"/>
                  <a:pt x="1038" y="0"/>
                  <a:pt x="1021" y="0"/>
                </a:cubicBezTo>
                <a:cubicBezTo>
                  <a:pt x="1021" y="0"/>
                  <a:pt x="1021" y="0"/>
                  <a:pt x="1021" y="0"/>
                </a:cubicBezTo>
                <a:cubicBezTo>
                  <a:pt x="1021" y="0"/>
                  <a:pt x="1021" y="0"/>
                  <a:pt x="1021" y="0"/>
                </a:cubicBezTo>
                <a:cubicBezTo>
                  <a:pt x="1004" y="0"/>
                  <a:pt x="986" y="0"/>
                  <a:pt x="969" y="1"/>
                </a:cubicBezTo>
                <a:cubicBezTo>
                  <a:pt x="948" y="2"/>
                  <a:pt x="926" y="4"/>
                  <a:pt x="904" y="6"/>
                </a:cubicBezTo>
                <a:cubicBezTo>
                  <a:pt x="890" y="8"/>
                  <a:pt x="876" y="10"/>
                  <a:pt x="862" y="12"/>
                </a:cubicBezTo>
                <a:cubicBezTo>
                  <a:pt x="850" y="14"/>
                  <a:pt x="839" y="16"/>
                  <a:pt x="827" y="18"/>
                </a:cubicBezTo>
                <a:cubicBezTo>
                  <a:pt x="816" y="20"/>
                  <a:pt x="806" y="22"/>
                  <a:pt x="796" y="25"/>
                </a:cubicBezTo>
                <a:cubicBezTo>
                  <a:pt x="786" y="27"/>
                  <a:pt x="776" y="29"/>
                  <a:pt x="767" y="32"/>
                </a:cubicBezTo>
                <a:cubicBezTo>
                  <a:pt x="757" y="34"/>
                  <a:pt x="748" y="36"/>
                  <a:pt x="739" y="39"/>
                </a:cubicBezTo>
                <a:cubicBezTo>
                  <a:pt x="730" y="42"/>
                  <a:pt x="722" y="44"/>
                  <a:pt x="713" y="47"/>
                </a:cubicBezTo>
                <a:cubicBezTo>
                  <a:pt x="685" y="56"/>
                  <a:pt x="657" y="66"/>
                  <a:pt x="630" y="77"/>
                </a:cubicBezTo>
                <a:cubicBezTo>
                  <a:pt x="522" y="122"/>
                  <a:pt x="423" y="185"/>
                  <a:pt x="336" y="264"/>
                </a:cubicBezTo>
                <a:cubicBezTo>
                  <a:pt x="333" y="267"/>
                  <a:pt x="330" y="269"/>
                  <a:pt x="327" y="272"/>
                </a:cubicBezTo>
                <a:cubicBezTo>
                  <a:pt x="324" y="275"/>
                  <a:pt x="321" y="277"/>
                  <a:pt x="318" y="280"/>
                </a:cubicBezTo>
                <a:cubicBezTo>
                  <a:pt x="316" y="282"/>
                  <a:pt x="315" y="283"/>
                  <a:pt x="313" y="285"/>
                </a:cubicBezTo>
                <a:cubicBezTo>
                  <a:pt x="313" y="285"/>
                  <a:pt x="313" y="285"/>
                  <a:pt x="313" y="285"/>
                </a:cubicBezTo>
                <a:cubicBezTo>
                  <a:pt x="312" y="286"/>
                  <a:pt x="312" y="286"/>
                  <a:pt x="312" y="286"/>
                </a:cubicBezTo>
                <a:cubicBezTo>
                  <a:pt x="307" y="290"/>
                  <a:pt x="307" y="290"/>
                  <a:pt x="307" y="290"/>
                </a:cubicBezTo>
                <a:cubicBezTo>
                  <a:pt x="307" y="290"/>
                  <a:pt x="307" y="290"/>
                  <a:pt x="307" y="290"/>
                </a:cubicBezTo>
                <a:cubicBezTo>
                  <a:pt x="305" y="293"/>
                  <a:pt x="302" y="296"/>
                  <a:pt x="299" y="299"/>
                </a:cubicBezTo>
                <a:cubicBezTo>
                  <a:pt x="252" y="346"/>
                  <a:pt x="209" y="398"/>
                  <a:pt x="172" y="453"/>
                </a:cubicBezTo>
                <a:cubicBezTo>
                  <a:pt x="135" y="509"/>
                  <a:pt x="103" y="568"/>
                  <a:pt x="78" y="630"/>
                </a:cubicBezTo>
                <a:cubicBezTo>
                  <a:pt x="52" y="691"/>
                  <a:pt x="33" y="755"/>
                  <a:pt x="20" y="821"/>
                </a:cubicBezTo>
                <a:cubicBezTo>
                  <a:pt x="7" y="887"/>
                  <a:pt x="0" y="954"/>
                  <a:pt x="0" y="1020"/>
                </a:cubicBezTo>
                <a:cubicBezTo>
                  <a:pt x="0" y="1087"/>
                  <a:pt x="7" y="1154"/>
                  <a:pt x="20" y="1219"/>
                </a:cubicBezTo>
                <a:cubicBezTo>
                  <a:pt x="33" y="1285"/>
                  <a:pt x="52" y="1350"/>
                  <a:pt x="78" y="1411"/>
                </a:cubicBezTo>
                <a:cubicBezTo>
                  <a:pt x="103" y="1472"/>
                  <a:pt x="135" y="1532"/>
                  <a:pt x="172" y="1588"/>
                </a:cubicBezTo>
                <a:cubicBezTo>
                  <a:pt x="209" y="1643"/>
                  <a:pt x="252" y="1695"/>
                  <a:pt x="299" y="1742"/>
                </a:cubicBezTo>
                <a:cubicBezTo>
                  <a:pt x="303" y="1746"/>
                  <a:pt x="308" y="1751"/>
                  <a:pt x="312" y="1755"/>
                </a:cubicBezTo>
                <a:cubicBezTo>
                  <a:pt x="314" y="1757"/>
                  <a:pt x="316" y="1759"/>
                  <a:pt x="319" y="1761"/>
                </a:cubicBezTo>
                <a:cubicBezTo>
                  <a:pt x="322" y="1764"/>
                  <a:pt x="324" y="1767"/>
                  <a:pt x="327" y="1769"/>
                </a:cubicBezTo>
                <a:cubicBezTo>
                  <a:pt x="330" y="1772"/>
                  <a:pt x="333" y="1775"/>
                  <a:pt x="336" y="1777"/>
                </a:cubicBezTo>
                <a:cubicBezTo>
                  <a:pt x="423" y="1856"/>
                  <a:pt x="522" y="1919"/>
                  <a:pt x="630" y="1964"/>
                </a:cubicBezTo>
                <a:cubicBezTo>
                  <a:pt x="657" y="1975"/>
                  <a:pt x="685" y="1985"/>
                  <a:pt x="713" y="1994"/>
                </a:cubicBezTo>
                <a:cubicBezTo>
                  <a:pt x="722" y="1997"/>
                  <a:pt x="730" y="1999"/>
                  <a:pt x="739" y="2002"/>
                </a:cubicBezTo>
                <a:cubicBezTo>
                  <a:pt x="748" y="2004"/>
                  <a:pt x="757" y="2007"/>
                  <a:pt x="767" y="2009"/>
                </a:cubicBezTo>
                <a:cubicBezTo>
                  <a:pt x="776" y="2012"/>
                  <a:pt x="786" y="2014"/>
                  <a:pt x="796" y="2016"/>
                </a:cubicBezTo>
                <a:cubicBezTo>
                  <a:pt x="806" y="2018"/>
                  <a:pt x="817" y="2021"/>
                  <a:pt x="827" y="2023"/>
                </a:cubicBezTo>
                <a:cubicBezTo>
                  <a:pt x="839" y="2025"/>
                  <a:pt x="850" y="2027"/>
                  <a:pt x="862" y="2029"/>
                </a:cubicBezTo>
                <a:cubicBezTo>
                  <a:pt x="876" y="2031"/>
                  <a:pt x="890" y="2033"/>
                  <a:pt x="904" y="2035"/>
                </a:cubicBezTo>
                <a:cubicBezTo>
                  <a:pt x="926" y="2037"/>
                  <a:pt x="948" y="2039"/>
                  <a:pt x="969" y="2040"/>
                </a:cubicBezTo>
                <a:cubicBezTo>
                  <a:pt x="986" y="2041"/>
                  <a:pt x="1003" y="2041"/>
                  <a:pt x="1021" y="2041"/>
                </a:cubicBezTo>
                <a:cubicBezTo>
                  <a:pt x="1021" y="2041"/>
                  <a:pt x="1021" y="2041"/>
                  <a:pt x="1021" y="2041"/>
                </a:cubicBezTo>
                <a:cubicBezTo>
                  <a:pt x="1021" y="2041"/>
                  <a:pt x="1021" y="2041"/>
                  <a:pt x="1021" y="2041"/>
                </a:cubicBezTo>
                <a:cubicBezTo>
                  <a:pt x="1038" y="2041"/>
                  <a:pt x="1056" y="2041"/>
                  <a:pt x="1073" y="2040"/>
                </a:cubicBezTo>
                <a:cubicBezTo>
                  <a:pt x="1094" y="2039"/>
                  <a:pt x="1116" y="2037"/>
                  <a:pt x="1137" y="2035"/>
                </a:cubicBezTo>
                <a:cubicBezTo>
                  <a:pt x="1152" y="2033"/>
                  <a:pt x="1166" y="2031"/>
                  <a:pt x="1180" y="2029"/>
                </a:cubicBezTo>
                <a:cubicBezTo>
                  <a:pt x="1192" y="2027"/>
                  <a:pt x="1203" y="2025"/>
                  <a:pt x="1215" y="2023"/>
                </a:cubicBezTo>
                <a:cubicBezTo>
                  <a:pt x="1225" y="2021"/>
                  <a:pt x="1236" y="2018"/>
                  <a:pt x="1246" y="2016"/>
                </a:cubicBezTo>
                <a:cubicBezTo>
                  <a:pt x="1256" y="2014"/>
                  <a:pt x="1266" y="2012"/>
                  <a:pt x="1275" y="2009"/>
                </a:cubicBezTo>
                <a:cubicBezTo>
                  <a:pt x="1285" y="2007"/>
                  <a:pt x="1294" y="2004"/>
                  <a:pt x="1303" y="2002"/>
                </a:cubicBezTo>
                <a:cubicBezTo>
                  <a:pt x="1312" y="1999"/>
                  <a:pt x="1320" y="1997"/>
                  <a:pt x="1329" y="1994"/>
                </a:cubicBezTo>
                <a:cubicBezTo>
                  <a:pt x="1357" y="1985"/>
                  <a:pt x="1385" y="1975"/>
                  <a:pt x="1412" y="1964"/>
                </a:cubicBezTo>
                <a:cubicBezTo>
                  <a:pt x="1520" y="1919"/>
                  <a:pt x="1619" y="1856"/>
                  <a:pt x="1707" y="1776"/>
                </a:cubicBezTo>
                <a:cubicBezTo>
                  <a:pt x="1710" y="1774"/>
                  <a:pt x="1713" y="1771"/>
                  <a:pt x="1716" y="1768"/>
                </a:cubicBezTo>
                <a:cubicBezTo>
                  <a:pt x="1719" y="1766"/>
                  <a:pt x="1722" y="1763"/>
                  <a:pt x="1724" y="1760"/>
                </a:cubicBezTo>
                <a:cubicBezTo>
                  <a:pt x="1727" y="1758"/>
                  <a:pt x="1730" y="1755"/>
                  <a:pt x="1733" y="1752"/>
                </a:cubicBezTo>
                <a:cubicBezTo>
                  <a:pt x="1733" y="1752"/>
                  <a:pt x="1733" y="1752"/>
                  <a:pt x="1734" y="1751"/>
                </a:cubicBezTo>
                <a:cubicBezTo>
                  <a:pt x="1738" y="1747"/>
                  <a:pt x="1738" y="1747"/>
                  <a:pt x="1738" y="1747"/>
                </a:cubicBezTo>
                <a:cubicBezTo>
                  <a:pt x="1738" y="1747"/>
                  <a:pt x="1738" y="1747"/>
                  <a:pt x="1738" y="1747"/>
                </a:cubicBezTo>
                <a:cubicBezTo>
                  <a:pt x="1740" y="1745"/>
                  <a:pt x="1741" y="1744"/>
                  <a:pt x="1743" y="1742"/>
                </a:cubicBezTo>
                <a:cubicBezTo>
                  <a:pt x="1790" y="1695"/>
                  <a:pt x="1833" y="1643"/>
                  <a:pt x="1870" y="1588"/>
                </a:cubicBezTo>
                <a:cubicBezTo>
                  <a:pt x="1907" y="1532"/>
                  <a:pt x="1939" y="1472"/>
                  <a:pt x="1964" y="1411"/>
                </a:cubicBezTo>
                <a:cubicBezTo>
                  <a:pt x="1990" y="1350"/>
                  <a:pt x="2009" y="1285"/>
                  <a:pt x="2022" y="1219"/>
                </a:cubicBezTo>
                <a:cubicBezTo>
                  <a:pt x="2035" y="1154"/>
                  <a:pt x="2042" y="1087"/>
                  <a:pt x="2042" y="1020"/>
                </a:cubicBezTo>
                <a:cubicBezTo>
                  <a:pt x="2042" y="954"/>
                  <a:pt x="2035" y="887"/>
                  <a:pt x="2022" y="821"/>
                </a:cubicBezTo>
                <a:close/>
                <a:moveTo>
                  <a:pt x="1681" y="499"/>
                </a:moveTo>
                <a:cubicBezTo>
                  <a:pt x="1684" y="497"/>
                  <a:pt x="1688" y="495"/>
                  <a:pt x="1692" y="494"/>
                </a:cubicBezTo>
                <a:cubicBezTo>
                  <a:pt x="1695" y="492"/>
                  <a:pt x="1699" y="490"/>
                  <a:pt x="1702" y="488"/>
                </a:cubicBezTo>
                <a:cubicBezTo>
                  <a:pt x="1706" y="487"/>
                  <a:pt x="1709" y="485"/>
                  <a:pt x="1713" y="483"/>
                </a:cubicBezTo>
                <a:cubicBezTo>
                  <a:pt x="1715" y="482"/>
                  <a:pt x="1718" y="480"/>
                  <a:pt x="1721" y="479"/>
                </a:cubicBezTo>
                <a:cubicBezTo>
                  <a:pt x="1768" y="539"/>
                  <a:pt x="1806" y="606"/>
                  <a:pt x="1837" y="677"/>
                </a:cubicBezTo>
                <a:cubicBezTo>
                  <a:pt x="1869" y="755"/>
                  <a:pt x="1891" y="836"/>
                  <a:pt x="1900" y="919"/>
                </a:cubicBezTo>
                <a:cubicBezTo>
                  <a:pt x="1901" y="922"/>
                  <a:pt x="1901" y="925"/>
                  <a:pt x="1901" y="929"/>
                </a:cubicBezTo>
                <a:cubicBezTo>
                  <a:pt x="1902" y="932"/>
                  <a:pt x="1902" y="936"/>
                  <a:pt x="1902" y="939"/>
                </a:cubicBezTo>
                <a:cubicBezTo>
                  <a:pt x="1903" y="942"/>
                  <a:pt x="1903" y="946"/>
                  <a:pt x="1903" y="949"/>
                </a:cubicBezTo>
                <a:cubicBezTo>
                  <a:pt x="1903" y="950"/>
                  <a:pt x="1903" y="951"/>
                  <a:pt x="1903" y="952"/>
                </a:cubicBezTo>
                <a:cubicBezTo>
                  <a:pt x="1898" y="952"/>
                  <a:pt x="1898" y="952"/>
                  <a:pt x="1898" y="952"/>
                </a:cubicBezTo>
                <a:cubicBezTo>
                  <a:pt x="1887" y="952"/>
                  <a:pt x="1887" y="952"/>
                  <a:pt x="1887" y="952"/>
                </a:cubicBezTo>
                <a:cubicBezTo>
                  <a:pt x="1876" y="952"/>
                  <a:pt x="1876" y="952"/>
                  <a:pt x="1876" y="952"/>
                </a:cubicBezTo>
                <a:cubicBezTo>
                  <a:pt x="1865" y="952"/>
                  <a:pt x="1865" y="952"/>
                  <a:pt x="1865" y="952"/>
                </a:cubicBezTo>
                <a:cubicBezTo>
                  <a:pt x="1625" y="952"/>
                  <a:pt x="1625" y="952"/>
                  <a:pt x="1625" y="952"/>
                </a:cubicBezTo>
                <a:cubicBezTo>
                  <a:pt x="1614" y="952"/>
                  <a:pt x="1614" y="952"/>
                  <a:pt x="1614" y="952"/>
                </a:cubicBezTo>
                <a:cubicBezTo>
                  <a:pt x="1603" y="952"/>
                  <a:pt x="1603" y="952"/>
                  <a:pt x="1603" y="952"/>
                </a:cubicBezTo>
                <a:cubicBezTo>
                  <a:pt x="1592" y="952"/>
                  <a:pt x="1592" y="952"/>
                  <a:pt x="1592" y="952"/>
                </a:cubicBezTo>
                <a:cubicBezTo>
                  <a:pt x="1584" y="952"/>
                  <a:pt x="1584" y="952"/>
                  <a:pt x="1584" y="952"/>
                </a:cubicBezTo>
                <a:cubicBezTo>
                  <a:pt x="1584" y="949"/>
                  <a:pt x="1583" y="946"/>
                  <a:pt x="1583" y="942"/>
                </a:cubicBezTo>
                <a:cubicBezTo>
                  <a:pt x="1583" y="938"/>
                  <a:pt x="1583" y="935"/>
                  <a:pt x="1583" y="931"/>
                </a:cubicBezTo>
                <a:cubicBezTo>
                  <a:pt x="1583" y="927"/>
                  <a:pt x="1582" y="923"/>
                  <a:pt x="1582" y="920"/>
                </a:cubicBezTo>
                <a:cubicBezTo>
                  <a:pt x="1582" y="916"/>
                  <a:pt x="1582" y="912"/>
                  <a:pt x="1582" y="909"/>
                </a:cubicBezTo>
                <a:cubicBezTo>
                  <a:pt x="1575" y="801"/>
                  <a:pt x="1559" y="698"/>
                  <a:pt x="1535" y="601"/>
                </a:cubicBezTo>
                <a:cubicBezTo>
                  <a:pt x="1534" y="598"/>
                  <a:pt x="1533" y="594"/>
                  <a:pt x="1532" y="590"/>
                </a:cubicBezTo>
                <a:cubicBezTo>
                  <a:pt x="1531" y="587"/>
                  <a:pt x="1530" y="583"/>
                  <a:pt x="1529" y="580"/>
                </a:cubicBezTo>
                <a:cubicBezTo>
                  <a:pt x="1528" y="576"/>
                  <a:pt x="1527" y="572"/>
                  <a:pt x="1526" y="569"/>
                </a:cubicBezTo>
                <a:cubicBezTo>
                  <a:pt x="1525" y="566"/>
                  <a:pt x="1524" y="563"/>
                  <a:pt x="1524" y="561"/>
                </a:cubicBezTo>
                <a:cubicBezTo>
                  <a:pt x="1526" y="560"/>
                  <a:pt x="1529" y="559"/>
                  <a:pt x="1531" y="558"/>
                </a:cubicBezTo>
                <a:cubicBezTo>
                  <a:pt x="1535" y="557"/>
                  <a:pt x="1539" y="556"/>
                  <a:pt x="1542" y="555"/>
                </a:cubicBezTo>
                <a:cubicBezTo>
                  <a:pt x="1546" y="553"/>
                  <a:pt x="1549" y="552"/>
                  <a:pt x="1553" y="551"/>
                </a:cubicBezTo>
                <a:cubicBezTo>
                  <a:pt x="1556" y="550"/>
                  <a:pt x="1560" y="549"/>
                  <a:pt x="1564" y="547"/>
                </a:cubicBezTo>
                <a:cubicBezTo>
                  <a:pt x="1601" y="534"/>
                  <a:pt x="1636" y="520"/>
                  <a:pt x="1670" y="504"/>
                </a:cubicBezTo>
                <a:cubicBezTo>
                  <a:pt x="1674" y="502"/>
                  <a:pt x="1677" y="501"/>
                  <a:pt x="1681" y="499"/>
                </a:cubicBezTo>
                <a:close/>
                <a:moveTo>
                  <a:pt x="1610" y="360"/>
                </a:moveTo>
                <a:cubicBezTo>
                  <a:pt x="1613" y="362"/>
                  <a:pt x="1615" y="365"/>
                  <a:pt x="1618" y="367"/>
                </a:cubicBezTo>
                <a:cubicBezTo>
                  <a:pt x="1621" y="370"/>
                  <a:pt x="1623" y="372"/>
                  <a:pt x="1626" y="374"/>
                </a:cubicBezTo>
                <a:cubicBezTo>
                  <a:pt x="1623" y="376"/>
                  <a:pt x="1619" y="377"/>
                  <a:pt x="1616" y="379"/>
                </a:cubicBezTo>
                <a:cubicBezTo>
                  <a:pt x="1613" y="381"/>
                  <a:pt x="1610" y="382"/>
                  <a:pt x="1606" y="384"/>
                </a:cubicBezTo>
                <a:cubicBezTo>
                  <a:pt x="1579" y="396"/>
                  <a:pt x="1549" y="408"/>
                  <a:pt x="1519" y="419"/>
                </a:cubicBezTo>
                <a:cubicBezTo>
                  <a:pt x="1515" y="420"/>
                  <a:pt x="1512" y="421"/>
                  <a:pt x="1509" y="422"/>
                </a:cubicBezTo>
                <a:cubicBezTo>
                  <a:pt x="1506" y="423"/>
                  <a:pt x="1502" y="424"/>
                  <a:pt x="1499" y="425"/>
                </a:cubicBezTo>
                <a:cubicBezTo>
                  <a:pt x="1496" y="427"/>
                  <a:pt x="1493" y="428"/>
                  <a:pt x="1489" y="429"/>
                </a:cubicBezTo>
                <a:cubicBezTo>
                  <a:pt x="1486" y="430"/>
                  <a:pt x="1483" y="431"/>
                  <a:pt x="1480" y="432"/>
                </a:cubicBezTo>
                <a:cubicBezTo>
                  <a:pt x="1479" y="429"/>
                  <a:pt x="1479" y="429"/>
                  <a:pt x="1479" y="429"/>
                </a:cubicBezTo>
                <a:cubicBezTo>
                  <a:pt x="1479" y="429"/>
                  <a:pt x="1479" y="429"/>
                  <a:pt x="1479" y="429"/>
                </a:cubicBezTo>
                <a:cubicBezTo>
                  <a:pt x="1477" y="426"/>
                  <a:pt x="1476" y="422"/>
                  <a:pt x="1474" y="418"/>
                </a:cubicBezTo>
                <a:cubicBezTo>
                  <a:pt x="1473" y="415"/>
                  <a:pt x="1471" y="411"/>
                  <a:pt x="1470" y="408"/>
                </a:cubicBezTo>
                <a:cubicBezTo>
                  <a:pt x="1468" y="404"/>
                  <a:pt x="1467" y="401"/>
                  <a:pt x="1465" y="397"/>
                </a:cubicBezTo>
                <a:cubicBezTo>
                  <a:pt x="1464" y="394"/>
                  <a:pt x="1462" y="390"/>
                  <a:pt x="1461" y="387"/>
                </a:cubicBezTo>
                <a:cubicBezTo>
                  <a:pt x="1427" y="314"/>
                  <a:pt x="1390" y="252"/>
                  <a:pt x="1347" y="198"/>
                </a:cubicBezTo>
                <a:cubicBezTo>
                  <a:pt x="1444" y="236"/>
                  <a:pt x="1533" y="291"/>
                  <a:pt x="1610" y="360"/>
                </a:cubicBezTo>
                <a:close/>
                <a:moveTo>
                  <a:pt x="601" y="1088"/>
                </a:moveTo>
                <a:cubicBezTo>
                  <a:pt x="611" y="1088"/>
                  <a:pt x="611" y="1088"/>
                  <a:pt x="611" y="1088"/>
                </a:cubicBezTo>
                <a:cubicBezTo>
                  <a:pt x="622" y="1088"/>
                  <a:pt x="622" y="1088"/>
                  <a:pt x="622" y="1088"/>
                </a:cubicBezTo>
                <a:cubicBezTo>
                  <a:pt x="633" y="1088"/>
                  <a:pt x="633" y="1088"/>
                  <a:pt x="633" y="1088"/>
                </a:cubicBezTo>
                <a:cubicBezTo>
                  <a:pt x="1409" y="1088"/>
                  <a:pt x="1409" y="1088"/>
                  <a:pt x="1409" y="1088"/>
                </a:cubicBezTo>
                <a:cubicBezTo>
                  <a:pt x="1420" y="1088"/>
                  <a:pt x="1420" y="1088"/>
                  <a:pt x="1420" y="1088"/>
                </a:cubicBezTo>
                <a:cubicBezTo>
                  <a:pt x="1431" y="1088"/>
                  <a:pt x="1431" y="1088"/>
                  <a:pt x="1431" y="1088"/>
                </a:cubicBezTo>
                <a:cubicBezTo>
                  <a:pt x="1441" y="1088"/>
                  <a:pt x="1441" y="1088"/>
                  <a:pt x="1441" y="1088"/>
                </a:cubicBezTo>
                <a:cubicBezTo>
                  <a:pt x="1448" y="1088"/>
                  <a:pt x="1448" y="1088"/>
                  <a:pt x="1448" y="1088"/>
                </a:cubicBezTo>
                <a:cubicBezTo>
                  <a:pt x="1447" y="1090"/>
                  <a:pt x="1447" y="1092"/>
                  <a:pt x="1447" y="1094"/>
                </a:cubicBezTo>
                <a:cubicBezTo>
                  <a:pt x="1447" y="1097"/>
                  <a:pt x="1447" y="1101"/>
                  <a:pt x="1447" y="1104"/>
                </a:cubicBezTo>
                <a:cubicBezTo>
                  <a:pt x="1447" y="1108"/>
                  <a:pt x="1446" y="1111"/>
                  <a:pt x="1446" y="1115"/>
                </a:cubicBezTo>
                <a:cubicBezTo>
                  <a:pt x="1446" y="1118"/>
                  <a:pt x="1446" y="1122"/>
                  <a:pt x="1446" y="1125"/>
                </a:cubicBezTo>
                <a:cubicBezTo>
                  <a:pt x="1440" y="1223"/>
                  <a:pt x="1425" y="1318"/>
                  <a:pt x="1403" y="1405"/>
                </a:cubicBezTo>
                <a:cubicBezTo>
                  <a:pt x="1402" y="1409"/>
                  <a:pt x="1401" y="1412"/>
                  <a:pt x="1400" y="1415"/>
                </a:cubicBezTo>
                <a:cubicBezTo>
                  <a:pt x="1399" y="1419"/>
                  <a:pt x="1399" y="1422"/>
                  <a:pt x="1398" y="1425"/>
                </a:cubicBezTo>
                <a:cubicBezTo>
                  <a:pt x="1397" y="1429"/>
                  <a:pt x="1396" y="1432"/>
                  <a:pt x="1395" y="1435"/>
                </a:cubicBezTo>
                <a:cubicBezTo>
                  <a:pt x="1394" y="1439"/>
                  <a:pt x="1393" y="1442"/>
                  <a:pt x="1392" y="1445"/>
                </a:cubicBezTo>
                <a:cubicBezTo>
                  <a:pt x="1391" y="1445"/>
                  <a:pt x="1391" y="1445"/>
                  <a:pt x="1390" y="1445"/>
                </a:cubicBezTo>
                <a:cubicBezTo>
                  <a:pt x="1387" y="1444"/>
                  <a:pt x="1383" y="1443"/>
                  <a:pt x="1379" y="1442"/>
                </a:cubicBezTo>
                <a:cubicBezTo>
                  <a:pt x="1376" y="1442"/>
                  <a:pt x="1372" y="1441"/>
                  <a:pt x="1368" y="1440"/>
                </a:cubicBezTo>
                <a:cubicBezTo>
                  <a:pt x="1364" y="1439"/>
                  <a:pt x="1361" y="1439"/>
                  <a:pt x="1357" y="1438"/>
                </a:cubicBezTo>
                <a:cubicBezTo>
                  <a:pt x="1353" y="1437"/>
                  <a:pt x="1350" y="1436"/>
                  <a:pt x="1346" y="1436"/>
                </a:cubicBezTo>
                <a:cubicBezTo>
                  <a:pt x="1243" y="1417"/>
                  <a:pt x="1133" y="1407"/>
                  <a:pt x="1022" y="1407"/>
                </a:cubicBezTo>
                <a:cubicBezTo>
                  <a:pt x="1022" y="1407"/>
                  <a:pt x="1022" y="1407"/>
                  <a:pt x="1022" y="1407"/>
                </a:cubicBezTo>
                <a:cubicBezTo>
                  <a:pt x="1021" y="1407"/>
                  <a:pt x="1021" y="1407"/>
                  <a:pt x="1021" y="1407"/>
                </a:cubicBezTo>
                <a:cubicBezTo>
                  <a:pt x="909" y="1407"/>
                  <a:pt x="800" y="1417"/>
                  <a:pt x="696" y="1436"/>
                </a:cubicBezTo>
                <a:cubicBezTo>
                  <a:pt x="692" y="1437"/>
                  <a:pt x="689" y="1438"/>
                  <a:pt x="685" y="1438"/>
                </a:cubicBezTo>
                <a:cubicBezTo>
                  <a:pt x="681" y="1439"/>
                  <a:pt x="678" y="1440"/>
                  <a:pt x="674" y="1441"/>
                </a:cubicBezTo>
                <a:cubicBezTo>
                  <a:pt x="670" y="1441"/>
                  <a:pt x="667" y="1442"/>
                  <a:pt x="663" y="1443"/>
                </a:cubicBezTo>
                <a:cubicBezTo>
                  <a:pt x="659" y="1444"/>
                  <a:pt x="656" y="1444"/>
                  <a:pt x="652" y="1445"/>
                </a:cubicBezTo>
                <a:cubicBezTo>
                  <a:pt x="651" y="1445"/>
                  <a:pt x="651" y="1445"/>
                  <a:pt x="650" y="1446"/>
                </a:cubicBezTo>
                <a:cubicBezTo>
                  <a:pt x="649" y="1442"/>
                  <a:pt x="648" y="1439"/>
                  <a:pt x="647" y="1436"/>
                </a:cubicBezTo>
                <a:cubicBezTo>
                  <a:pt x="646" y="1433"/>
                  <a:pt x="645" y="1429"/>
                  <a:pt x="644" y="1426"/>
                </a:cubicBezTo>
                <a:cubicBezTo>
                  <a:pt x="644" y="1423"/>
                  <a:pt x="643" y="1419"/>
                  <a:pt x="642" y="1416"/>
                </a:cubicBezTo>
                <a:cubicBezTo>
                  <a:pt x="641" y="1413"/>
                  <a:pt x="640" y="1409"/>
                  <a:pt x="639" y="1406"/>
                </a:cubicBezTo>
                <a:cubicBezTo>
                  <a:pt x="617" y="1318"/>
                  <a:pt x="602" y="1224"/>
                  <a:pt x="596" y="1125"/>
                </a:cubicBezTo>
                <a:cubicBezTo>
                  <a:pt x="596" y="1122"/>
                  <a:pt x="596" y="1118"/>
                  <a:pt x="596" y="1115"/>
                </a:cubicBezTo>
                <a:cubicBezTo>
                  <a:pt x="596" y="1111"/>
                  <a:pt x="595" y="1108"/>
                  <a:pt x="595" y="1104"/>
                </a:cubicBezTo>
                <a:cubicBezTo>
                  <a:pt x="595" y="1101"/>
                  <a:pt x="595" y="1097"/>
                  <a:pt x="595" y="1094"/>
                </a:cubicBezTo>
                <a:cubicBezTo>
                  <a:pt x="595" y="1092"/>
                  <a:pt x="595" y="1090"/>
                  <a:pt x="594" y="1088"/>
                </a:cubicBezTo>
                <a:lnTo>
                  <a:pt x="601" y="1088"/>
                </a:lnTo>
                <a:close/>
                <a:moveTo>
                  <a:pt x="594" y="952"/>
                </a:moveTo>
                <a:cubicBezTo>
                  <a:pt x="595" y="951"/>
                  <a:pt x="595" y="949"/>
                  <a:pt x="595" y="947"/>
                </a:cubicBezTo>
                <a:cubicBezTo>
                  <a:pt x="595" y="944"/>
                  <a:pt x="595" y="940"/>
                  <a:pt x="595" y="937"/>
                </a:cubicBezTo>
                <a:cubicBezTo>
                  <a:pt x="595" y="933"/>
                  <a:pt x="596" y="930"/>
                  <a:pt x="596" y="926"/>
                </a:cubicBezTo>
                <a:cubicBezTo>
                  <a:pt x="596" y="923"/>
                  <a:pt x="596" y="919"/>
                  <a:pt x="596" y="916"/>
                </a:cubicBezTo>
                <a:cubicBezTo>
                  <a:pt x="602" y="817"/>
                  <a:pt x="617" y="723"/>
                  <a:pt x="639" y="635"/>
                </a:cubicBezTo>
                <a:cubicBezTo>
                  <a:pt x="640" y="632"/>
                  <a:pt x="641" y="628"/>
                  <a:pt x="642" y="625"/>
                </a:cubicBezTo>
                <a:cubicBezTo>
                  <a:pt x="643" y="622"/>
                  <a:pt x="644" y="618"/>
                  <a:pt x="644" y="615"/>
                </a:cubicBezTo>
                <a:cubicBezTo>
                  <a:pt x="645" y="612"/>
                  <a:pt x="646" y="608"/>
                  <a:pt x="647" y="605"/>
                </a:cubicBezTo>
                <a:cubicBezTo>
                  <a:pt x="648" y="602"/>
                  <a:pt x="649" y="599"/>
                  <a:pt x="650" y="595"/>
                </a:cubicBezTo>
                <a:cubicBezTo>
                  <a:pt x="651" y="596"/>
                  <a:pt x="651" y="596"/>
                  <a:pt x="652" y="596"/>
                </a:cubicBezTo>
                <a:cubicBezTo>
                  <a:pt x="655" y="597"/>
                  <a:pt x="659" y="597"/>
                  <a:pt x="663" y="598"/>
                </a:cubicBezTo>
                <a:cubicBezTo>
                  <a:pt x="667" y="599"/>
                  <a:pt x="670" y="600"/>
                  <a:pt x="674" y="600"/>
                </a:cubicBezTo>
                <a:cubicBezTo>
                  <a:pt x="678" y="601"/>
                  <a:pt x="681" y="602"/>
                  <a:pt x="685" y="603"/>
                </a:cubicBezTo>
                <a:cubicBezTo>
                  <a:pt x="689" y="603"/>
                  <a:pt x="692" y="604"/>
                  <a:pt x="696" y="605"/>
                </a:cubicBezTo>
                <a:cubicBezTo>
                  <a:pt x="800" y="624"/>
                  <a:pt x="909" y="634"/>
                  <a:pt x="1022" y="634"/>
                </a:cubicBezTo>
                <a:cubicBezTo>
                  <a:pt x="1022" y="634"/>
                  <a:pt x="1022" y="634"/>
                  <a:pt x="1022" y="634"/>
                </a:cubicBezTo>
                <a:cubicBezTo>
                  <a:pt x="1022" y="634"/>
                  <a:pt x="1022" y="634"/>
                  <a:pt x="1022" y="634"/>
                </a:cubicBezTo>
                <a:cubicBezTo>
                  <a:pt x="1134" y="634"/>
                  <a:pt x="1243" y="624"/>
                  <a:pt x="1346" y="605"/>
                </a:cubicBezTo>
                <a:cubicBezTo>
                  <a:pt x="1350" y="604"/>
                  <a:pt x="1353" y="603"/>
                  <a:pt x="1357" y="603"/>
                </a:cubicBezTo>
                <a:cubicBezTo>
                  <a:pt x="1361" y="602"/>
                  <a:pt x="1364" y="601"/>
                  <a:pt x="1368" y="600"/>
                </a:cubicBezTo>
                <a:cubicBezTo>
                  <a:pt x="1372" y="600"/>
                  <a:pt x="1375" y="599"/>
                  <a:pt x="1379" y="598"/>
                </a:cubicBezTo>
                <a:cubicBezTo>
                  <a:pt x="1383" y="597"/>
                  <a:pt x="1387" y="597"/>
                  <a:pt x="1390" y="596"/>
                </a:cubicBezTo>
                <a:cubicBezTo>
                  <a:pt x="1391" y="596"/>
                  <a:pt x="1391" y="596"/>
                  <a:pt x="1392" y="595"/>
                </a:cubicBezTo>
                <a:cubicBezTo>
                  <a:pt x="1393" y="599"/>
                  <a:pt x="1394" y="602"/>
                  <a:pt x="1395" y="605"/>
                </a:cubicBezTo>
                <a:cubicBezTo>
                  <a:pt x="1396" y="608"/>
                  <a:pt x="1397" y="612"/>
                  <a:pt x="1398" y="615"/>
                </a:cubicBezTo>
                <a:cubicBezTo>
                  <a:pt x="1398" y="618"/>
                  <a:pt x="1399" y="622"/>
                  <a:pt x="1400" y="625"/>
                </a:cubicBezTo>
                <a:cubicBezTo>
                  <a:pt x="1401" y="628"/>
                  <a:pt x="1402" y="632"/>
                  <a:pt x="1403" y="635"/>
                </a:cubicBezTo>
                <a:cubicBezTo>
                  <a:pt x="1425" y="723"/>
                  <a:pt x="1440" y="817"/>
                  <a:pt x="1446" y="916"/>
                </a:cubicBezTo>
                <a:cubicBezTo>
                  <a:pt x="1446" y="919"/>
                  <a:pt x="1446" y="923"/>
                  <a:pt x="1446" y="926"/>
                </a:cubicBezTo>
                <a:cubicBezTo>
                  <a:pt x="1446" y="930"/>
                  <a:pt x="1447" y="933"/>
                  <a:pt x="1447" y="937"/>
                </a:cubicBezTo>
                <a:cubicBezTo>
                  <a:pt x="1447" y="940"/>
                  <a:pt x="1447" y="944"/>
                  <a:pt x="1447" y="947"/>
                </a:cubicBezTo>
                <a:cubicBezTo>
                  <a:pt x="1447" y="949"/>
                  <a:pt x="1447" y="951"/>
                  <a:pt x="1448" y="952"/>
                </a:cubicBezTo>
                <a:cubicBezTo>
                  <a:pt x="1441" y="952"/>
                  <a:pt x="1441" y="952"/>
                  <a:pt x="1441" y="952"/>
                </a:cubicBezTo>
                <a:cubicBezTo>
                  <a:pt x="1431" y="952"/>
                  <a:pt x="1431" y="952"/>
                  <a:pt x="1431" y="952"/>
                </a:cubicBezTo>
                <a:cubicBezTo>
                  <a:pt x="1420" y="952"/>
                  <a:pt x="1420" y="952"/>
                  <a:pt x="1420" y="952"/>
                </a:cubicBezTo>
                <a:cubicBezTo>
                  <a:pt x="1409" y="952"/>
                  <a:pt x="1409" y="952"/>
                  <a:pt x="1409" y="952"/>
                </a:cubicBezTo>
                <a:cubicBezTo>
                  <a:pt x="633" y="952"/>
                  <a:pt x="633" y="952"/>
                  <a:pt x="633" y="952"/>
                </a:cubicBezTo>
                <a:cubicBezTo>
                  <a:pt x="622" y="952"/>
                  <a:pt x="622" y="952"/>
                  <a:pt x="622" y="952"/>
                </a:cubicBezTo>
                <a:cubicBezTo>
                  <a:pt x="611" y="952"/>
                  <a:pt x="611" y="952"/>
                  <a:pt x="611" y="952"/>
                </a:cubicBezTo>
                <a:cubicBezTo>
                  <a:pt x="601" y="952"/>
                  <a:pt x="601" y="952"/>
                  <a:pt x="601" y="952"/>
                </a:cubicBezTo>
                <a:lnTo>
                  <a:pt x="594" y="952"/>
                </a:lnTo>
                <a:close/>
                <a:moveTo>
                  <a:pt x="698" y="458"/>
                </a:moveTo>
                <a:cubicBezTo>
                  <a:pt x="700" y="455"/>
                  <a:pt x="701" y="452"/>
                  <a:pt x="703" y="449"/>
                </a:cubicBezTo>
                <a:cubicBezTo>
                  <a:pt x="704" y="446"/>
                  <a:pt x="706" y="443"/>
                  <a:pt x="707" y="439"/>
                </a:cubicBezTo>
                <a:cubicBezTo>
                  <a:pt x="740" y="366"/>
                  <a:pt x="778" y="307"/>
                  <a:pt x="822" y="258"/>
                </a:cubicBezTo>
                <a:cubicBezTo>
                  <a:pt x="822" y="258"/>
                  <a:pt x="822" y="258"/>
                  <a:pt x="822" y="258"/>
                </a:cubicBezTo>
                <a:cubicBezTo>
                  <a:pt x="826" y="255"/>
                  <a:pt x="829" y="251"/>
                  <a:pt x="833" y="247"/>
                </a:cubicBezTo>
                <a:cubicBezTo>
                  <a:pt x="837" y="243"/>
                  <a:pt x="842" y="238"/>
                  <a:pt x="846" y="234"/>
                </a:cubicBezTo>
                <a:cubicBezTo>
                  <a:pt x="851" y="229"/>
                  <a:pt x="857" y="225"/>
                  <a:pt x="862" y="220"/>
                </a:cubicBezTo>
                <a:cubicBezTo>
                  <a:pt x="867" y="216"/>
                  <a:pt x="873" y="211"/>
                  <a:pt x="878" y="207"/>
                </a:cubicBezTo>
                <a:cubicBezTo>
                  <a:pt x="884" y="202"/>
                  <a:pt x="890" y="198"/>
                  <a:pt x="897" y="194"/>
                </a:cubicBezTo>
                <a:cubicBezTo>
                  <a:pt x="903" y="190"/>
                  <a:pt x="910" y="186"/>
                  <a:pt x="916" y="183"/>
                </a:cubicBezTo>
                <a:cubicBezTo>
                  <a:pt x="916" y="182"/>
                  <a:pt x="916" y="182"/>
                  <a:pt x="916" y="182"/>
                </a:cubicBezTo>
                <a:cubicBezTo>
                  <a:pt x="916" y="182"/>
                  <a:pt x="916" y="182"/>
                  <a:pt x="916" y="182"/>
                </a:cubicBezTo>
                <a:cubicBezTo>
                  <a:pt x="917" y="182"/>
                  <a:pt x="917" y="182"/>
                  <a:pt x="918" y="181"/>
                </a:cubicBezTo>
                <a:cubicBezTo>
                  <a:pt x="927" y="177"/>
                  <a:pt x="936" y="173"/>
                  <a:pt x="945" y="169"/>
                </a:cubicBezTo>
                <a:cubicBezTo>
                  <a:pt x="959" y="164"/>
                  <a:pt x="973" y="160"/>
                  <a:pt x="987" y="157"/>
                </a:cubicBezTo>
                <a:cubicBezTo>
                  <a:pt x="998" y="155"/>
                  <a:pt x="1010" y="154"/>
                  <a:pt x="1021" y="154"/>
                </a:cubicBezTo>
                <a:cubicBezTo>
                  <a:pt x="1021" y="154"/>
                  <a:pt x="1021" y="154"/>
                  <a:pt x="1021" y="154"/>
                </a:cubicBezTo>
                <a:cubicBezTo>
                  <a:pt x="1021" y="154"/>
                  <a:pt x="1021" y="154"/>
                  <a:pt x="1021" y="154"/>
                </a:cubicBezTo>
                <a:cubicBezTo>
                  <a:pt x="1032" y="154"/>
                  <a:pt x="1044" y="155"/>
                  <a:pt x="1055" y="157"/>
                </a:cubicBezTo>
                <a:cubicBezTo>
                  <a:pt x="1069" y="160"/>
                  <a:pt x="1083" y="164"/>
                  <a:pt x="1097" y="169"/>
                </a:cubicBezTo>
                <a:cubicBezTo>
                  <a:pt x="1106" y="173"/>
                  <a:pt x="1115" y="177"/>
                  <a:pt x="1124" y="181"/>
                </a:cubicBezTo>
                <a:cubicBezTo>
                  <a:pt x="1125" y="182"/>
                  <a:pt x="1125" y="182"/>
                  <a:pt x="1126" y="183"/>
                </a:cubicBezTo>
                <a:cubicBezTo>
                  <a:pt x="1132" y="186"/>
                  <a:pt x="1139" y="190"/>
                  <a:pt x="1145" y="194"/>
                </a:cubicBezTo>
                <a:cubicBezTo>
                  <a:pt x="1152" y="198"/>
                  <a:pt x="1158" y="202"/>
                  <a:pt x="1164" y="207"/>
                </a:cubicBezTo>
                <a:cubicBezTo>
                  <a:pt x="1169" y="211"/>
                  <a:pt x="1175" y="216"/>
                  <a:pt x="1180" y="220"/>
                </a:cubicBezTo>
                <a:cubicBezTo>
                  <a:pt x="1185" y="225"/>
                  <a:pt x="1191" y="229"/>
                  <a:pt x="1196" y="234"/>
                </a:cubicBezTo>
                <a:cubicBezTo>
                  <a:pt x="1200" y="238"/>
                  <a:pt x="1205" y="243"/>
                  <a:pt x="1209" y="247"/>
                </a:cubicBezTo>
                <a:cubicBezTo>
                  <a:pt x="1213" y="251"/>
                  <a:pt x="1216" y="255"/>
                  <a:pt x="1220" y="258"/>
                </a:cubicBezTo>
                <a:cubicBezTo>
                  <a:pt x="1264" y="307"/>
                  <a:pt x="1302" y="366"/>
                  <a:pt x="1335" y="439"/>
                </a:cubicBezTo>
                <a:cubicBezTo>
                  <a:pt x="1336" y="443"/>
                  <a:pt x="1338" y="446"/>
                  <a:pt x="1339" y="449"/>
                </a:cubicBezTo>
                <a:cubicBezTo>
                  <a:pt x="1341" y="452"/>
                  <a:pt x="1342" y="455"/>
                  <a:pt x="1344" y="458"/>
                </a:cubicBezTo>
                <a:cubicBezTo>
                  <a:pt x="1345" y="461"/>
                  <a:pt x="1346" y="463"/>
                  <a:pt x="1347" y="466"/>
                </a:cubicBezTo>
                <a:cubicBezTo>
                  <a:pt x="1344" y="466"/>
                  <a:pt x="1341" y="467"/>
                  <a:pt x="1338" y="468"/>
                </a:cubicBezTo>
                <a:cubicBezTo>
                  <a:pt x="1335" y="468"/>
                  <a:pt x="1332" y="469"/>
                  <a:pt x="1328" y="470"/>
                </a:cubicBezTo>
                <a:cubicBezTo>
                  <a:pt x="1325" y="470"/>
                  <a:pt x="1321" y="471"/>
                  <a:pt x="1318" y="472"/>
                </a:cubicBezTo>
                <a:cubicBezTo>
                  <a:pt x="1224" y="489"/>
                  <a:pt x="1124" y="498"/>
                  <a:pt x="1022" y="498"/>
                </a:cubicBezTo>
                <a:cubicBezTo>
                  <a:pt x="919" y="498"/>
                  <a:pt x="819" y="489"/>
                  <a:pt x="724" y="472"/>
                </a:cubicBezTo>
                <a:cubicBezTo>
                  <a:pt x="721" y="471"/>
                  <a:pt x="717" y="470"/>
                  <a:pt x="714" y="470"/>
                </a:cubicBezTo>
                <a:cubicBezTo>
                  <a:pt x="710" y="469"/>
                  <a:pt x="707" y="468"/>
                  <a:pt x="704" y="468"/>
                </a:cubicBezTo>
                <a:cubicBezTo>
                  <a:pt x="701" y="467"/>
                  <a:pt x="698" y="466"/>
                  <a:pt x="695" y="466"/>
                </a:cubicBezTo>
                <a:cubicBezTo>
                  <a:pt x="696" y="463"/>
                  <a:pt x="697" y="461"/>
                  <a:pt x="698" y="458"/>
                </a:cubicBezTo>
                <a:close/>
                <a:moveTo>
                  <a:pt x="424" y="367"/>
                </a:moveTo>
                <a:cubicBezTo>
                  <a:pt x="427" y="365"/>
                  <a:pt x="429" y="362"/>
                  <a:pt x="432" y="360"/>
                </a:cubicBezTo>
                <a:cubicBezTo>
                  <a:pt x="509" y="291"/>
                  <a:pt x="598" y="236"/>
                  <a:pt x="695" y="198"/>
                </a:cubicBezTo>
                <a:cubicBezTo>
                  <a:pt x="652" y="252"/>
                  <a:pt x="615" y="314"/>
                  <a:pt x="581" y="387"/>
                </a:cubicBezTo>
                <a:cubicBezTo>
                  <a:pt x="580" y="390"/>
                  <a:pt x="578" y="394"/>
                  <a:pt x="577" y="397"/>
                </a:cubicBezTo>
                <a:cubicBezTo>
                  <a:pt x="575" y="401"/>
                  <a:pt x="574" y="404"/>
                  <a:pt x="572" y="408"/>
                </a:cubicBezTo>
                <a:cubicBezTo>
                  <a:pt x="571" y="411"/>
                  <a:pt x="569" y="415"/>
                  <a:pt x="568" y="418"/>
                </a:cubicBezTo>
                <a:cubicBezTo>
                  <a:pt x="566" y="422"/>
                  <a:pt x="565" y="425"/>
                  <a:pt x="563" y="429"/>
                </a:cubicBezTo>
                <a:cubicBezTo>
                  <a:pt x="562" y="432"/>
                  <a:pt x="562" y="432"/>
                  <a:pt x="562" y="432"/>
                </a:cubicBezTo>
                <a:cubicBezTo>
                  <a:pt x="559" y="431"/>
                  <a:pt x="556" y="430"/>
                  <a:pt x="553" y="429"/>
                </a:cubicBezTo>
                <a:cubicBezTo>
                  <a:pt x="549" y="428"/>
                  <a:pt x="546" y="427"/>
                  <a:pt x="543" y="425"/>
                </a:cubicBezTo>
                <a:cubicBezTo>
                  <a:pt x="540" y="424"/>
                  <a:pt x="536" y="423"/>
                  <a:pt x="533" y="422"/>
                </a:cubicBezTo>
                <a:cubicBezTo>
                  <a:pt x="530" y="421"/>
                  <a:pt x="527" y="420"/>
                  <a:pt x="523" y="419"/>
                </a:cubicBezTo>
                <a:cubicBezTo>
                  <a:pt x="493" y="408"/>
                  <a:pt x="463" y="396"/>
                  <a:pt x="436" y="384"/>
                </a:cubicBezTo>
                <a:cubicBezTo>
                  <a:pt x="432" y="382"/>
                  <a:pt x="429" y="380"/>
                  <a:pt x="426" y="379"/>
                </a:cubicBezTo>
                <a:cubicBezTo>
                  <a:pt x="423" y="377"/>
                  <a:pt x="419" y="376"/>
                  <a:pt x="416" y="374"/>
                </a:cubicBezTo>
                <a:cubicBezTo>
                  <a:pt x="419" y="372"/>
                  <a:pt x="421" y="370"/>
                  <a:pt x="424" y="367"/>
                </a:cubicBezTo>
                <a:close/>
                <a:moveTo>
                  <a:pt x="139" y="949"/>
                </a:moveTo>
                <a:cubicBezTo>
                  <a:pt x="139" y="946"/>
                  <a:pt x="139" y="942"/>
                  <a:pt x="140" y="939"/>
                </a:cubicBezTo>
                <a:cubicBezTo>
                  <a:pt x="140" y="936"/>
                  <a:pt x="140" y="932"/>
                  <a:pt x="141" y="929"/>
                </a:cubicBezTo>
                <a:cubicBezTo>
                  <a:pt x="141" y="925"/>
                  <a:pt x="141" y="922"/>
                  <a:pt x="142" y="919"/>
                </a:cubicBezTo>
                <a:cubicBezTo>
                  <a:pt x="152" y="834"/>
                  <a:pt x="174" y="751"/>
                  <a:pt x="208" y="672"/>
                </a:cubicBezTo>
                <a:cubicBezTo>
                  <a:pt x="237" y="603"/>
                  <a:pt x="276" y="538"/>
                  <a:pt x="321" y="479"/>
                </a:cubicBezTo>
                <a:cubicBezTo>
                  <a:pt x="324" y="480"/>
                  <a:pt x="327" y="482"/>
                  <a:pt x="329" y="483"/>
                </a:cubicBezTo>
                <a:cubicBezTo>
                  <a:pt x="333" y="485"/>
                  <a:pt x="336" y="487"/>
                  <a:pt x="340" y="488"/>
                </a:cubicBezTo>
                <a:cubicBezTo>
                  <a:pt x="343" y="490"/>
                  <a:pt x="347" y="492"/>
                  <a:pt x="350" y="494"/>
                </a:cubicBezTo>
                <a:cubicBezTo>
                  <a:pt x="354" y="495"/>
                  <a:pt x="357" y="497"/>
                  <a:pt x="361" y="499"/>
                </a:cubicBezTo>
                <a:cubicBezTo>
                  <a:pt x="365" y="501"/>
                  <a:pt x="368" y="502"/>
                  <a:pt x="372" y="504"/>
                </a:cubicBezTo>
                <a:cubicBezTo>
                  <a:pt x="406" y="520"/>
                  <a:pt x="441" y="534"/>
                  <a:pt x="478" y="547"/>
                </a:cubicBezTo>
                <a:cubicBezTo>
                  <a:pt x="482" y="549"/>
                  <a:pt x="486" y="550"/>
                  <a:pt x="489" y="551"/>
                </a:cubicBezTo>
                <a:cubicBezTo>
                  <a:pt x="493" y="552"/>
                  <a:pt x="496" y="553"/>
                  <a:pt x="500" y="555"/>
                </a:cubicBezTo>
                <a:cubicBezTo>
                  <a:pt x="503" y="556"/>
                  <a:pt x="507" y="557"/>
                  <a:pt x="511" y="558"/>
                </a:cubicBezTo>
                <a:cubicBezTo>
                  <a:pt x="513" y="559"/>
                  <a:pt x="516" y="560"/>
                  <a:pt x="518" y="561"/>
                </a:cubicBezTo>
                <a:cubicBezTo>
                  <a:pt x="518" y="563"/>
                  <a:pt x="517" y="566"/>
                  <a:pt x="516" y="569"/>
                </a:cubicBezTo>
                <a:cubicBezTo>
                  <a:pt x="515" y="572"/>
                  <a:pt x="514" y="576"/>
                  <a:pt x="513" y="580"/>
                </a:cubicBezTo>
                <a:cubicBezTo>
                  <a:pt x="512" y="583"/>
                  <a:pt x="511" y="587"/>
                  <a:pt x="510" y="590"/>
                </a:cubicBezTo>
                <a:cubicBezTo>
                  <a:pt x="509" y="594"/>
                  <a:pt x="508" y="598"/>
                  <a:pt x="507" y="601"/>
                </a:cubicBezTo>
                <a:cubicBezTo>
                  <a:pt x="483" y="698"/>
                  <a:pt x="467" y="801"/>
                  <a:pt x="460" y="909"/>
                </a:cubicBezTo>
                <a:cubicBezTo>
                  <a:pt x="460" y="912"/>
                  <a:pt x="460" y="916"/>
                  <a:pt x="460" y="920"/>
                </a:cubicBezTo>
                <a:cubicBezTo>
                  <a:pt x="460" y="923"/>
                  <a:pt x="459" y="927"/>
                  <a:pt x="459" y="931"/>
                </a:cubicBezTo>
                <a:cubicBezTo>
                  <a:pt x="459" y="935"/>
                  <a:pt x="459" y="938"/>
                  <a:pt x="459" y="942"/>
                </a:cubicBezTo>
                <a:cubicBezTo>
                  <a:pt x="459" y="946"/>
                  <a:pt x="458" y="949"/>
                  <a:pt x="458" y="952"/>
                </a:cubicBezTo>
                <a:cubicBezTo>
                  <a:pt x="449" y="952"/>
                  <a:pt x="449" y="952"/>
                  <a:pt x="449" y="952"/>
                </a:cubicBezTo>
                <a:cubicBezTo>
                  <a:pt x="439" y="952"/>
                  <a:pt x="439" y="952"/>
                  <a:pt x="439" y="952"/>
                </a:cubicBezTo>
                <a:cubicBezTo>
                  <a:pt x="428" y="952"/>
                  <a:pt x="428" y="952"/>
                  <a:pt x="428" y="952"/>
                </a:cubicBezTo>
                <a:cubicBezTo>
                  <a:pt x="417" y="952"/>
                  <a:pt x="417" y="952"/>
                  <a:pt x="417" y="952"/>
                </a:cubicBezTo>
                <a:cubicBezTo>
                  <a:pt x="177" y="952"/>
                  <a:pt x="177" y="952"/>
                  <a:pt x="177" y="952"/>
                </a:cubicBezTo>
                <a:cubicBezTo>
                  <a:pt x="166" y="952"/>
                  <a:pt x="166" y="952"/>
                  <a:pt x="166" y="952"/>
                </a:cubicBezTo>
                <a:cubicBezTo>
                  <a:pt x="155" y="952"/>
                  <a:pt x="155" y="952"/>
                  <a:pt x="155" y="952"/>
                </a:cubicBezTo>
                <a:cubicBezTo>
                  <a:pt x="144" y="952"/>
                  <a:pt x="144" y="952"/>
                  <a:pt x="144" y="952"/>
                </a:cubicBezTo>
                <a:cubicBezTo>
                  <a:pt x="139" y="952"/>
                  <a:pt x="139" y="952"/>
                  <a:pt x="139" y="952"/>
                </a:cubicBezTo>
                <a:cubicBezTo>
                  <a:pt x="139" y="951"/>
                  <a:pt x="139" y="950"/>
                  <a:pt x="139" y="949"/>
                </a:cubicBezTo>
                <a:close/>
                <a:moveTo>
                  <a:pt x="361" y="1542"/>
                </a:moveTo>
                <a:cubicBezTo>
                  <a:pt x="358" y="1544"/>
                  <a:pt x="354" y="1546"/>
                  <a:pt x="351" y="1547"/>
                </a:cubicBezTo>
                <a:cubicBezTo>
                  <a:pt x="347" y="1549"/>
                  <a:pt x="344" y="1551"/>
                  <a:pt x="340" y="1553"/>
                </a:cubicBezTo>
                <a:cubicBezTo>
                  <a:pt x="337" y="1555"/>
                  <a:pt x="333" y="1556"/>
                  <a:pt x="330" y="1558"/>
                </a:cubicBezTo>
                <a:cubicBezTo>
                  <a:pt x="327" y="1560"/>
                  <a:pt x="324" y="1561"/>
                  <a:pt x="322" y="1563"/>
                </a:cubicBezTo>
                <a:cubicBezTo>
                  <a:pt x="275" y="1503"/>
                  <a:pt x="237" y="1437"/>
                  <a:pt x="207" y="1367"/>
                </a:cubicBezTo>
                <a:cubicBezTo>
                  <a:pt x="173" y="1288"/>
                  <a:pt x="152" y="1206"/>
                  <a:pt x="142" y="1122"/>
                </a:cubicBezTo>
                <a:cubicBezTo>
                  <a:pt x="141" y="1119"/>
                  <a:pt x="141" y="1115"/>
                  <a:pt x="141" y="1112"/>
                </a:cubicBezTo>
                <a:cubicBezTo>
                  <a:pt x="140" y="1109"/>
                  <a:pt x="140" y="1105"/>
                  <a:pt x="140" y="1102"/>
                </a:cubicBezTo>
                <a:cubicBezTo>
                  <a:pt x="139" y="1098"/>
                  <a:pt x="139" y="1095"/>
                  <a:pt x="139" y="1092"/>
                </a:cubicBezTo>
                <a:cubicBezTo>
                  <a:pt x="139" y="1091"/>
                  <a:pt x="139" y="1089"/>
                  <a:pt x="139" y="1088"/>
                </a:cubicBezTo>
                <a:cubicBezTo>
                  <a:pt x="144" y="1088"/>
                  <a:pt x="144" y="1088"/>
                  <a:pt x="144" y="1088"/>
                </a:cubicBezTo>
                <a:cubicBezTo>
                  <a:pt x="155" y="1088"/>
                  <a:pt x="155" y="1088"/>
                  <a:pt x="155" y="1088"/>
                </a:cubicBezTo>
                <a:cubicBezTo>
                  <a:pt x="166" y="1088"/>
                  <a:pt x="166" y="1088"/>
                  <a:pt x="166" y="1088"/>
                </a:cubicBezTo>
                <a:cubicBezTo>
                  <a:pt x="177" y="1088"/>
                  <a:pt x="177" y="1088"/>
                  <a:pt x="177" y="1088"/>
                </a:cubicBezTo>
                <a:cubicBezTo>
                  <a:pt x="417" y="1088"/>
                  <a:pt x="417" y="1088"/>
                  <a:pt x="417" y="1088"/>
                </a:cubicBezTo>
                <a:cubicBezTo>
                  <a:pt x="428" y="1088"/>
                  <a:pt x="428" y="1088"/>
                  <a:pt x="428" y="1088"/>
                </a:cubicBezTo>
                <a:cubicBezTo>
                  <a:pt x="439" y="1088"/>
                  <a:pt x="439" y="1088"/>
                  <a:pt x="439" y="1088"/>
                </a:cubicBezTo>
                <a:cubicBezTo>
                  <a:pt x="449" y="1088"/>
                  <a:pt x="449" y="1088"/>
                  <a:pt x="449" y="1088"/>
                </a:cubicBezTo>
                <a:cubicBezTo>
                  <a:pt x="458" y="1088"/>
                  <a:pt x="458" y="1088"/>
                  <a:pt x="458" y="1088"/>
                </a:cubicBezTo>
                <a:cubicBezTo>
                  <a:pt x="458" y="1092"/>
                  <a:pt x="459" y="1095"/>
                  <a:pt x="459" y="1099"/>
                </a:cubicBezTo>
                <a:cubicBezTo>
                  <a:pt x="459" y="1102"/>
                  <a:pt x="459" y="1106"/>
                  <a:pt x="459" y="1110"/>
                </a:cubicBezTo>
                <a:cubicBezTo>
                  <a:pt x="459" y="1114"/>
                  <a:pt x="460" y="1117"/>
                  <a:pt x="460" y="1121"/>
                </a:cubicBezTo>
                <a:cubicBezTo>
                  <a:pt x="460" y="1125"/>
                  <a:pt x="460" y="1128"/>
                  <a:pt x="460" y="1132"/>
                </a:cubicBezTo>
                <a:cubicBezTo>
                  <a:pt x="467" y="1240"/>
                  <a:pt x="483" y="1343"/>
                  <a:pt x="507" y="1440"/>
                </a:cubicBezTo>
                <a:cubicBezTo>
                  <a:pt x="508" y="1443"/>
                  <a:pt x="509" y="1447"/>
                  <a:pt x="510" y="1451"/>
                </a:cubicBezTo>
                <a:cubicBezTo>
                  <a:pt x="511" y="1454"/>
                  <a:pt x="512" y="1458"/>
                  <a:pt x="513" y="1462"/>
                </a:cubicBezTo>
                <a:cubicBezTo>
                  <a:pt x="514" y="1465"/>
                  <a:pt x="515" y="1469"/>
                  <a:pt x="516" y="1472"/>
                </a:cubicBezTo>
                <a:cubicBezTo>
                  <a:pt x="517" y="1475"/>
                  <a:pt x="518" y="1478"/>
                  <a:pt x="518" y="1481"/>
                </a:cubicBezTo>
                <a:cubicBezTo>
                  <a:pt x="516" y="1481"/>
                  <a:pt x="513" y="1482"/>
                  <a:pt x="511" y="1483"/>
                </a:cubicBezTo>
                <a:cubicBezTo>
                  <a:pt x="507" y="1484"/>
                  <a:pt x="503" y="1485"/>
                  <a:pt x="500" y="1487"/>
                </a:cubicBezTo>
                <a:cubicBezTo>
                  <a:pt x="496" y="1488"/>
                  <a:pt x="493" y="1489"/>
                  <a:pt x="489" y="1490"/>
                </a:cubicBezTo>
                <a:cubicBezTo>
                  <a:pt x="486" y="1491"/>
                  <a:pt x="482" y="1493"/>
                  <a:pt x="478" y="1494"/>
                </a:cubicBezTo>
                <a:cubicBezTo>
                  <a:pt x="442" y="1507"/>
                  <a:pt x="406" y="1521"/>
                  <a:pt x="372" y="1537"/>
                </a:cubicBezTo>
                <a:cubicBezTo>
                  <a:pt x="369" y="1539"/>
                  <a:pt x="365" y="1541"/>
                  <a:pt x="361" y="1542"/>
                </a:cubicBezTo>
                <a:close/>
                <a:moveTo>
                  <a:pt x="432" y="1681"/>
                </a:moveTo>
                <a:cubicBezTo>
                  <a:pt x="430" y="1679"/>
                  <a:pt x="427" y="1676"/>
                  <a:pt x="424" y="1674"/>
                </a:cubicBezTo>
                <a:cubicBezTo>
                  <a:pt x="422" y="1671"/>
                  <a:pt x="419" y="1669"/>
                  <a:pt x="417" y="1667"/>
                </a:cubicBezTo>
                <a:cubicBezTo>
                  <a:pt x="420" y="1665"/>
                  <a:pt x="423" y="1664"/>
                  <a:pt x="426" y="1662"/>
                </a:cubicBezTo>
                <a:cubicBezTo>
                  <a:pt x="429" y="1661"/>
                  <a:pt x="433" y="1659"/>
                  <a:pt x="436" y="1658"/>
                </a:cubicBezTo>
                <a:cubicBezTo>
                  <a:pt x="464" y="1645"/>
                  <a:pt x="493" y="1633"/>
                  <a:pt x="524" y="1622"/>
                </a:cubicBezTo>
                <a:cubicBezTo>
                  <a:pt x="527" y="1621"/>
                  <a:pt x="530" y="1620"/>
                  <a:pt x="533" y="1619"/>
                </a:cubicBezTo>
                <a:cubicBezTo>
                  <a:pt x="536" y="1618"/>
                  <a:pt x="540" y="1617"/>
                  <a:pt x="543" y="1616"/>
                </a:cubicBezTo>
                <a:cubicBezTo>
                  <a:pt x="546" y="1615"/>
                  <a:pt x="550" y="1614"/>
                  <a:pt x="553" y="1612"/>
                </a:cubicBezTo>
                <a:cubicBezTo>
                  <a:pt x="556" y="1611"/>
                  <a:pt x="559" y="1610"/>
                  <a:pt x="562" y="1609"/>
                </a:cubicBezTo>
                <a:cubicBezTo>
                  <a:pt x="563" y="1612"/>
                  <a:pt x="563" y="1612"/>
                  <a:pt x="563" y="1612"/>
                </a:cubicBezTo>
                <a:cubicBezTo>
                  <a:pt x="565" y="1616"/>
                  <a:pt x="566" y="1619"/>
                  <a:pt x="568" y="1623"/>
                </a:cubicBezTo>
                <a:cubicBezTo>
                  <a:pt x="569" y="1626"/>
                  <a:pt x="571" y="1630"/>
                  <a:pt x="572" y="1633"/>
                </a:cubicBezTo>
                <a:cubicBezTo>
                  <a:pt x="574" y="1637"/>
                  <a:pt x="575" y="1640"/>
                  <a:pt x="577" y="1644"/>
                </a:cubicBezTo>
                <a:cubicBezTo>
                  <a:pt x="578" y="1647"/>
                  <a:pt x="580" y="1651"/>
                  <a:pt x="582" y="1654"/>
                </a:cubicBezTo>
                <a:cubicBezTo>
                  <a:pt x="615" y="1727"/>
                  <a:pt x="652" y="1789"/>
                  <a:pt x="695" y="1843"/>
                </a:cubicBezTo>
                <a:cubicBezTo>
                  <a:pt x="598" y="1804"/>
                  <a:pt x="509" y="1750"/>
                  <a:pt x="432" y="1681"/>
                </a:cubicBezTo>
                <a:close/>
                <a:moveTo>
                  <a:pt x="1344" y="1582"/>
                </a:moveTo>
                <a:cubicBezTo>
                  <a:pt x="1342" y="1585"/>
                  <a:pt x="1341" y="1588"/>
                  <a:pt x="1339" y="1592"/>
                </a:cubicBezTo>
                <a:cubicBezTo>
                  <a:pt x="1338" y="1595"/>
                  <a:pt x="1337" y="1598"/>
                  <a:pt x="1335" y="1601"/>
                </a:cubicBezTo>
                <a:cubicBezTo>
                  <a:pt x="1302" y="1674"/>
                  <a:pt x="1264" y="1734"/>
                  <a:pt x="1220" y="1783"/>
                </a:cubicBezTo>
                <a:cubicBezTo>
                  <a:pt x="1220" y="1782"/>
                  <a:pt x="1220" y="1782"/>
                  <a:pt x="1220" y="1782"/>
                </a:cubicBezTo>
                <a:cubicBezTo>
                  <a:pt x="1216" y="1786"/>
                  <a:pt x="1213" y="1790"/>
                  <a:pt x="1209" y="1793"/>
                </a:cubicBezTo>
                <a:cubicBezTo>
                  <a:pt x="1205" y="1798"/>
                  <a:pt x="1200" y="1803"/>
                  <a:pt x="1196" y="1807"/>
                </a:cubicBezTo>
                <a:cubicBezTo>
                  <a:pt x="1191" y="1812"/>
                  <a:pt x="1186" y="1816"/>
                  <a:pt x="1180" y="1820"/>
                </a:cubicBezTo>
                <a:cubicBezTo>
                  <a:pt x="1175" y="1825"/>
                  <a:pt x="1169" y="1830"/>
                  <a:pt x="1164" y="1834"/>
                </a:cubicBezTo>
                <a:cubicBezTo>
                  <a:pt x="1158" y="1838"/>
                  <a:pt x="1152" y="1843"/>
                  <a:pt x="1145" y="1847"/>
                </a:cubicBezTo>
                <a:cubicBezTo>
                  <a:pt x="1139" y="1851"/>
                  <a:pt x="1132" y="1855"/>
                  <a:pt x="1126" y="1858"/>
                </a:cubicBezTo>
                <a:cubicBezTo>
                  <a:pt x="1125" y="1859"/>
                  <a:pt x="1125" y="1859"/>
                  <a:pt x="1124" y="1859"/>
                </a:cubicBezTo>
                <a:cubicBezTo>
                  <a:pt x="1115" y="1864"/>
                  <a:pt x="1106" y="1868"/>
                  <a:pt x="1097" y="1872"/>
                </a:cubicBezTo>
                <a:cubicBezTo>
                  <a:pt x="1083" y="1877"/>
                  <a:pt x="1069" y="1881"/>
                  <a:pt x="1055" y="1883"/>
                </a:cubicBezTo>
                <a:cubicBezTo>
                  <a:pt x="1044" y="1885"/>
                  <a:pt x="1032" y="1886"/>
                  <a:pt x="1021" y="1886"/>
                </a:cubicBezTo>
                <a:cubicBezTo>
                  <a:pt x="1021" y="1886"/>
                  <a:pt x="1021" y="1886"/>
                  <a:pt x="1021" y="1886"/>
                </a:cubicBezTo>
                <a:cubicBezTo>
                  <a:pt x="1021" y="1886"/>
                  <a:pt x="1021" y="1886"/>
                  <a:pt x="1021" y="1886"/>
                </a:cubicBezTo>
                <a:cubicBezTo>
                  <a:pt x="1010" y="1886"/>
                  <a:pt x="998" y="1885"/>
                  <a:pt x="987" y="1883"/>
                </a:cubicBezTo>
                <a:cubicBezTo>
                  <a:pt x="973" y="1881"/>
                  <a:pt x="959" y="1877"/>
                  <a:pt x="945" y="1872"/>
                </a:cubicBezTo>
                <a:cubicBezTo>
                  <a:pt x="936" y="1868"/>
                  <a:pt x="927" y="1864"/>
                  <a:pt x="918" y="1859"/>
                </a:cubicBezTo>
                <a:cubicBezTo>
                  <a:pt x="917" y="1859"/>
                  <a:pt x="917" y="1859"/>
                  <a:pt x="916" y="1858"/>
                </a:cubicBezTo>
                <a:cubicBezTo>
                  <a:pt x="909" y="1855"/>
                  <a:pt x="903" y="1851"/>
                  <a:pt x="897" y="1847"/>
                </a:cubicBezTo>
                <a:cubicBezTo>
                  <a:pt x="890" y="1843"/>
                  <a:pt x="884" y="1838"/>
                  <a:pt x="878" y="1834"/>
                </a:cubicBezTo>
                <a:cubicBezTo>
                  <a:pt x="873" y="1830"/>
                  <a:pt x="867" y="1825"/>
                  <a:pt x="862" y="1820"/>
                </a:cubicBezTo>
                <a:cubicBezTo>
                  <a:pt x="856" y="1816"/>
                  <a:pt x="851" y="1812"/>
                  <a:pt x="846" y="1807"/>
                </a:cubicBezTo>
                <a:cubicBezTo>
                  <a:pt x="842" y="1803"/>
                  <a:pt x="837" y="1798"/>
                  <a:pt x="832" y="1793"/>
                </a:cubicBezTo>
                <a:cubicBezTo>
                  <a:pt x="829" y="1790"/>
                  <a:pt x="826" y="1786"/>
                  <a:pt x="822" y="1782"/>
                </a:cubicBezTo>
                <a:cubicBezTo>
                  <a:pt x="822" y="1783"/>
                  <a:pt x="822" y="1783"/>
                  <a:pt x="822" y="1783"/>
                </a:cubicBezTo>
                <a:cubicBezTo>
                  <a:pt x="778" y="1734"/>
                  <a:pt x="740" y="1675"/>
                  <a:pt x="707" y="1602"/>
                </a:cubicBezTo>
                <a:cubicBezTo>
                  <a:pt x="706" y="1598"/>
                  <a:pt x="704" y="1595"/>
                  <a:pt x="703" y="1592"/>
                </a:cubicBezTo>
                <a:cubicBezTo>
                  <a:pt x="701" y="1589"/>
                  <a:pt x="700" y="1586"/>
                  <a:pt x="699" y="1583"/>
                </a:cubicBezTo>
                <a:cubicBezTo>
                  <a:pt x="698" y="1580"/>
                  <a:pt x="696" y="1578"/>
                  <a:pt x="695" y="1575"/>
                </a:cubicBezTo>
                <a:cubicBezTo>
                  <a:pt x="698" y="1575"/>
                  <a:pt x="701" y="1574"/>
                  <a:pt x="704" y="1573"/>
                </a:cubicBezTo>
                <a:cubicBezTo>
                  <a:pt x="707" y="1573"/>
                  <a:pt x="711" y="1572"/>
                  <a:pt x="714" y="1571"/>
                </a:cubicBezTo>
                <a:cubicBezTo>
                  <a:pt x="718" y="1571"/>
                  <a:pt x="721" y="1570"/>
                  <a:pt x="724" y="1569"/>
                </a:cubicBezTo>
                <a:cubicBezTo>
                  <a:pt x="819" y="1552"/>
                  <a:pt x="919" y="1543"/>
                  <a:pt x="1022" y="1543"/>
                </a:cubicBezTo>
                <a:cubicBezTo>
                  <a:pt x="1124" y="1543"/>
                  <a:pt x="1224" y="1552"/>
                  <a:pt x="1318" y="1569"/>
                </a:cubicBezTo>
                <a:cubicBezTo>
                  <a:pt x="1321" y="1570"/>
                  <a:pt x="1325" y="1570"/>
                  <a:pt x="1328" y="1571"/>
                </a:cubicBezTo>
                <a:cubicBezTo>
                  <a:pt x="1332" y="1572"/>
                  <a:pt x="1335" y="1572"/>
                  <a:pt x="1339" y="1573"/>
                </a:cubicBezTo>
                <a:cubicBezTo>
                  <a:pt x="1341" y="1573"/>
                  <a:pt x="1344" y="1574"/>
                  <a:pt x="1347" y="1575"/>
                </a:cubicBezTo>
                <a:cubicBezTo>
                  <a:pt x="1346" y="1577"/>
                  <a:pt x="1345" y="1580"/>
                  <a:pt x="1344" y="1582"/>
                </a:cubicBezTo>
                <a:close/>
                <a:moveTo>
                  <a:pt x="1619" y="1673"/>
                </a:moveTo>
                <a:cubicBezTo>
                  <a:pt x="1616" y="1675"/>
                  <a:pt x="1613" y="1678"/>
                  <a:pt x="1611" y="1680"/>
                </a:cubicBezTo>
                <a:cubicBezTo>
                  <a:pt x="1533" y="1750"/>
                  <a:pt x="1445" y="1804"/>
                  <a:pt x="1347" y="1843"/>
                </a:cubicBezTo>
                <a:cubicBezTo>
                  <a:pt x="1390" y="1789"/>
                  <a:pt x="1428" y="1727"/>
                  <a:pt x="1461" y="1654"/>
                </a:cubicBezTo>
                <a:cubicBezTo>
                  <a:pt x="1462" y="1650"/>
                  <a:pt x="1464" y="1647"/>
                  <a:pt x="1465" y="1643"/>
                </a:cubicBezTo>
                <a:cubicBezTo>
                  <a:pt x="1467" y="1640"/>
                  <a:pt x="1468" y="1636"/>
                  <a:pt x="1470" y="1633"/>
                </a:cubicBezTo>
                <a:cubicBezTo>
                  <a:pt x="1471" y="1629"/>
                  <a:pt x="1473" y="1625"/>
                  <a:pt x="1474" y="1622"/>
                </a:cubicBezTo>
                <a:cubicBezTo>
                  <a:pt x="1476" y="1618"/>
                  <a:pt x="1477" y="1615"/>
                  <a:pt x="1479" y="1611"/>
                </a:cubicBezTo>
                <a:cubicBezTo>
                  <a:pt x="1480" y="1609"/>
                  <a:pt x="1480" y="1609"/>
                  <a:pt x="1480" y="1609"/>
                </a:cubicBezTo>
                <a:cubicBezTo>
                  <a:pt x="1480" y="1609"/>
                  <a:pt x="1480" y="1609"/>
                  <a:pt x="1480" y="1609"/>
                </a:cubicBezTo>
                <a:cubicBezTo>
                  <a:pt x="1483" y="1610"/>
                  <a:pt x="1486" y="1611"/>
                  <a:pt x="1490" y="1612"/>
                </a:cubicBezTo>
                <a:cubicBezTo>
                  <a:pt x="1493" y="1613"/>
                  <a:pt x="1496" y="1614"/>
                  <a:pt x="1499" y="1615"/>
                </a:cubicBezTo>
                <a:cubicBezTo>
                  <a:pt x="1503" y="1616"/>
                  <a:pt x="1506" y="1617"/>
                  <a:pt x="1509" y="1618"/>
                </a:cubicBezTo>
                <a:cubicBezTo>
                  <a:pt x="1512" y="1619"/>
                  <a:pt x="1516" y="1620"/>
                  <a:pt x="1519" y="1622"/>
                </a:cubicBezTo>
                <a:cubicBezTo>
                  <a:pt x="1549" y="1632"/>
                  <a:pt x="1579" y="1644"/>
                  <a:pt x="1607" y="1657"/>
                </a:cubicBezTo>
                <a:cubicBezTo>
                  <a:pt x="1610" y="1658"/>
                  <a:pt x="1613" y="1660"/>
                  <a:pt x="1617" y="1661"/>
                </a:cubicBezTo>
                <a:cubicBezTo>
                  <a:pt x="1620" y="1663"/>
                  <a:pt x="1623" y="1664"/>
                  <a:pt x="1626" y="1666"/>
                </a:cubicBezTo>
                <a:cubicBezTo>
                  <a:pt x="1624" y="1668"/>
                  <a:pt x="1621" y="1671"/>
                  <a:pt x="1619" y="1673"/>
                </a:cubicBezTo>
                <a:close/>
                <a:moveTo>
                  <a:pt x="1903" y="1092"/>
                </a:moveTo>
                <a:cubicBezTo>
                  <a:pt x="1903" y="1095"/>
                  <a:pt x="1903" y="1098"/>
                  <a:pt x="1902" y="1102"/>
                </a:cubicBezTo>
                <a:cubicBezTo>
                  <a:pt x="1902" y="1105"/>
                  <a:pt x="1902" y="1109"/>
                  <a:pt x="1901" y="1112"/>
                </a:cubicBezTo>
                <a:cubicBezTo>
                  <a:pt x="1901" y="1115"/>
                  <a:pt x="1901" y="1119"/>
                  <a:pt x="1900" y="1122"/>
                </a:cubicBezTo>
                <a:cubicBezTo>
                  <a:pt x="1891" y="1205"/>
                  <a:pt x="1869" y="1287"/>
                  <a:pt x="1836" y="1365"/>
                </a:cubicBezTo>
                <a:cubicBezTo>
                  <a:pt x="1806" y="1436"/>
                  <a:pt x="1767" y="1502"/>
                  <a:pt x="1721" y="1562"/>
                </a:cubicBezTo>
                <a:cubicBezTo>
                  <a:pt x="1719" y="1560"/>
                  <a:pt x="1716" y="1559"/>
                  <a:pt x="1713" y="1557"/>
                </a:cubicBezTo>
                <a:cubicBezTo>
                  <a:pt x="1710" y="1555"/>
                  <a:pt x="1706" y="1554"/>
                  <a:pt x="1703" y="1552"/>
                </a:cubicBezTo>
                <a:cubicBezTo>
                  <a:pt x="1699" y="1550"/>
                  <a:pt x="1696" y="1548"/>
                  <a:pt x="1692" y="1547"/>
                </a:cubicBezTo>
                <a:cubicBezTo>
                  <a:pt x="1688" y="1545"/>
                  <a:pt x="1685" y="1543"/>
                  <a:pt x="1681" y="1541"/>
                </a:cubicBezTo>
                <a:cubicBezTo>
                  <a:pt x="1678" y="1540"/>
                  <a:pt x="1674" y="1538"/>
                  <a:pt x="1670" y="1536"/>
                </a:cubicBezTo>
                <a:cubicBezTo>
                  <a:pt x="1637" y="1521"/>
                  <a:pt x="1601" y="1506"/>
                  <a:pt x="1564" y="1493"/>
                </a:cubicBezTo>
                <a:cubicBezTo>
                  <a:pt x="1560" y="1492"/>
                  <a:pt x="1557" y="1491"/>
                  <a:pt x="1553" y="1489"/>
                </a:cubicBezTo>
                <a:cubicBezTo>
                  <a:pt x="1549" y="1488"/>
                  <a:pt x="1546" y="1487"/>
                  <a:pt x="1542" y="1486"/>
                </a:cubicBezTo>
                <a:cubicBezTo>
                  <a:pt x="1539" y="1485"/>
                  <a:pt x="1535" y="1483"/>
                  <a:pt x="1532" y="1482"/>
                </a:cubicBezTo>
                <a:cubicBezTo>
                  <a:pt x="1529" y="1481"/>
                  <a:pt x="1526" y="1481"/>
                  <a:pt x="1524" y="1480"/>
                </a:cubicBezTo>
                <a:cubicBezTo>
                  <a:pt x="1524" y="1477"/>
                  <a:pt x="1525" y="1474"/>
                  <a:pt x="1526" y="1472"/>
                </a:cubicBezTo>
                <a:cubicBezTo>
                  <a:pt x="1527" y="1468"/>
                  <a:pt x="1528" y="1464"/>
                  <a:pt x="1529" y="1461"/>
                </a:cubicBezTo>
                <a:cubicBezTo>
                  <a:pt x="1530" y="1457"/>
                  <a:pt x="1531" y="1454"/>
                  <a:pt x="1532" y="1450"/>
                </a:cubicBezTo>
                <a:cubicBezTo>
                  <a:pt x="1533" y="1446"/>
                  <a:pt x="1534" y="1443"/>
                  <a:pt x="1535" y="1439"/>
                </a:cubicBezTo>
                <a:cubicBezTo>
                  <a:pt x="1559" y="1343"/>
                  <a:pt x="1575" y="1239"/>
                  <a:pt x="1582" y="1132"/>
                </a:cubicBezTo>
                <a:cubicBezTo>
                  <a:pt x="1582" y="1128"/>
                  <a:pt x="1582" y="1125"/>
                  <a:pt x="1582" y="1121"/>
                </a:cubicBezTo>
                <a:cubicBezTo>
                  <a:pt x="1582" y="1117"/>
                  <a:pt x="1583" y="1113"/>
                  <a:pt x="1583" y="1110"/>
                </a:cubicBezTo>
                <a:cubicBezTo>
                  <a:pt x="1583" y="1106"/>
                  <a:pt x="1583" y="1102"/>
                  <a:pt x="1583" y="1099"/>
                </a:cubicBezTo>
                <a:cubicBezTo>
                  <a:pt x="1583" y="1095"/>
                  <a:pt x="1584" y="1092"/>
                  <a:pt x="1584" y="1088"/>
                </a:cubicBezTo>
                <a:cubicBezTo>
                  <a:pt x="1592" y="1088"/>
                  <a:pt x="1592" y="1088"/>
                  <a:pt x="1592" y="1088"/>
                </a:cubicBezTo>
                <a:cubicBezTo>
                  <a:pt x="1603" y="1088"/>
                  <a:pt x="1603" y="1088"/>
                  <a:pt x="1603" y="1088"/>
                </a:cubicBezTo>
                <a:cubicBezTo>
                  <a:pt x="1614" y="1088"/>
                  <a:pt x="1614" y="1088"/>
                  <a:pt x="1614" y="1088"/>
                </a:cubicBezTo>
                <a:cubicBezTo>
                  <a:pt x="1625" y="1088"/>
                  <a:pt x="1625" y="1088"/>
                  <a:pt x="1625" y="1088"/>
                </a:cubicBezTo>
                <a:cubicBezTo>
                  <a:pt x="1865" y="1088"/>
                  <a:pt x="1865" y="1088"/>
                  <a:pt x="1865" y="1088"/>
                </a:cubicBezTo>
                <a:cubicBezTo>
                  <a:pt x="1876" y="1088"/>
                  <a:pt x="1876" y="1088"/>
                  <a:pt x="1876" y="1088"/>
                </a:cubicBezTo>
                <a:cubicBezTo>
                  <a:pt x="1887" y="1088"/>
                  <a:pt x="1887" y="1088"/>
                  <a:pt x="1887" y="1088"/>
                </a:cubicBezTo>
                <a:cubicBezTo>
                  <a:pt x="1898" y="1088"/>
                  <a:pt x="1898" y="1088"/>
                  <a:pt x="1898" y="1088"/>
                </a:cubicBezTo>
                <a:cubicBezTo>
                  <a:pt x="1903" y="1088"/>
                  <a:pt x="1903" y="1088"/>
                  <a:pt x="1903" y="1088"/>
                </a:cubicBezTo>
                <a:cubicBezTo>
                  <a:pt x="1903" y="1089"/>
                  <a:pt x="1903" y="1091"/>
                  <a:pt x="1903" y="109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9" name="Google Shape;179;p21"/>
          <p:cNvGrpSpPr/>
          <p:nvPr/>
        </p:nvGrpSpPr>
        <p:grpSpPr>
          <a:xfrm>
            <a:off x="465387" y="1446137"/>
            <a:ext cx="859257" cy="572706"/>
            <a:chOff x="7070576" y="2571738"/>
            <a:chExt cx="1330325" cy="987425"/>
          </a:xfrm>
        </p:grpSpPr>
        <p:sp>
          <p:nvSpPr>
            <p:cNvPr id="180" name="Google Shape;180;p21"/>
            <p:cNvSpPr/>
            <p:nvPr/>
          </p:nvSpPr>
          <p:spPr>
            <a:xfrm>
              <a:off x="7570638" y="2781288"/>
              <a:ext cx="327025" cy="601663"/>
            </a:xfrm>
            <a:custGeom>
              <a:rect b="b" l="l" r="r" t="t"/>
              <a:pathLst>
                <a:path extrusionOk="0" h="160" w="87">
                  <a:moveTo>
                    <a:pt x="7" y="87"/>
                  </a:moveTo>
                  <a:cubicBezTo>
                    <a:pt x="15" y="91"/>
                    <a:pt x="15" y="91"/>
                    <a:pt x="15" y="91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7" y="158"/>
                    <a:pt x="29" y="160"/>
                    <a:pt x="32" y="160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9" y="160"/>
                    <a:pt x="61" y="158"/>
                    <a:pt x="62" y="154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81" y="87"/>
                    <a:pt x="81" y="87"/>
                    <a:pt x="81" y="87"/>
                  </a:cubicBezTo>
                  <a:cubicBezTo>
                    <a:pt x="83" y="86"/>
                    <a:pt x="84" y="84"/>
                    <a:pt x="85" y="8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9"/>
                    <a:pt x="85" y="6"/>
                    <a:pt x="83" y="6"/>
                  </a:cubicBezTo>
                  <a:cubicBezTo>
                    <a:pt x="83" y="6"/>
                    <a:pt x="65" y="2"/>
                    <a:pt x="61" y="1"/>
                  </a:cubicBezTo>
                  <a:cubicBezTo>
                    <a:pt x="58" y="0"/>
                    <a:pt x="57" y="0"/>
                    <a:pt x="56" y="3"/>
                  </a:cubicBezTo>
                  <a:cubicBezTo>
                    <a:pt x="55" y="5"/>
                    <a:pt x="46" y="26"/>
                    <a:pt x="44" y="30"/>
                  </a:cubicBezTo>
                  <a:cubicBezTo>
                    <a:pt x="42" y="26"/>
                    <a:pt x="33" y="5"/>
                    <a:pt x="32" y="3"/>
                  </a:cubicBezTo>
                  <a:cubicBezTo>
                    <a:pt x="31" y="0"/>
                    <a:pt x="30" y="0"/>
                    <a:pt x="26" y="1"/>
                  </a:cubicBezTo>
                  <a:cubicBezTo>
                    <a:pt x="23" y="2"/>
                    <a:pt x="5" y="6"/>
                    <a:pt x="5" y="6"/>
                  </a:cubicBezTo>
                  <a:cubicBezTo>
                    <a:pt x="2" y="6"/>
                    <a:pt x="0" y="9"/>
                    <a:pt x="0" y="12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4"/>
                    <a:pt x="5" y="86"/>
                    <a:pt x="7" y="87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7653188" y="2571738"/>
              <a:ext cx="161925" cy="190500"/>
            </a:xfrm>
            <a:custGeom>
              <a:rect b="b" l="l" r="r" t="t"/>
              <a:pathLst>
                <a:path extrusionOk="0" h="51" w="43">
                  <a:moveTo>
                    <a:pt x="22" y="51"/>
                  </a:moveTo>
                  <a:cubicBezTo>
                    <a:pt x="33" y="51"/>
                    <a:pt x="43" y="37"/>
                    <a:pt x="43" y="24"/>
                  </a:cubicBezTo>
                  <a:cubicBezTo>
                    <a:pt x="43" y="10"/>
                    <a:pt x="34" y="0"/>
                    <a:pt x="22" y="0"/>
                  </a:cubicBezTo>
                  <a:cubicBezTo>
                    <a:pt x="9" y="0"/>
                    <a:pt x="0" y="10"/>
                    <a:pt x="0" y="24"/>
                  </a:cubicBezTo>
                  <a:cubicBezTo>
                    <a:pt x="0" y="37"/>
                    <a:pt x="10" y="51"/>
                    <a:pt x="22" y="51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8148488" y="3094026"/>
              <a:ext cx="252413" cy="461963"/>
            </a:xfrm>
            <a:custGeom>
              <a:rect b="b" l="l" r="r" t="t"/>
              <a:pathLst>
                <a:path extrusionOk="0" h="123" w="67">
                  <a:moveTo>
                    <a:pt x="63" y="4"/>
                  </a:moveTo>
                  <a:cubicBezTo>
                    <a:pt x="63" y="4"/>
                    <a:pt x="49" y="1"/>
                    <a:pt x="47" y="0"/>
                  </a:cubicBezTo>
                  <a:cubicBezTo>
                    <a:pt x="44" y="0"/>
                    <a:pt x="43" y="0"/>
                    <a:pt x="42" y="2"/>
                  </a:cubicBezTo>
                  <a:cubicBezTo>
                    <a:pt x="42" y="4"/>
                    <a:pt x="35" y="19"/>
                    <a:pt x="33" y="23"/>
                  </a:cubicBezTo>
                  <a:cubicBezTo>
                    <a:pt x="32" y="19"/>
                    <a:pt x="25" y="4"/>
                    <a:pt x="24" y="2"/>
                  </a:cubicBezTo>
                  <a:cubicBezTo>
                    <a:pt x="23" y="0"/>
                    <a:pt x="22" y="0"/>
                    <a:pt x="20" y="0"/>
                  </a:cubicBezTo>
                  <a:cubicBezTo>
                    <a:pt x="17" y="1"/>
                    <a:pt x="3" y="4"/>
                    <a:pt x="3" y="4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2" y="62"/>
                    <a:pt x="2" y="62"/>
                    <a:pt x="2" y="62"/>
                  </a:cubicBezTo>
                  <a:cubicBezTo>
                    <a:pt x="2" y="64"/>
                    <a:pt x="3" y="66"/>
                    <a:pt x="5" y="67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20" y="119"/>
                    <a:pt x="20" y="119"/>
                    <a:pt x="20" y="119"/>
                  </a:cubicBezTo>
                  <a:cubicBezTo>
                    <a:pt x="20" y="121"/>
                    <a:pt x="22" y="123"/>
                    <a:pt x="24" y="123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45" y="123"/>
                    <a:pt x="47" y="121"/>
                    <a:pt x="47" y="11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64" y="66"/>
                    <a:pt x="65" y="64"/>
                    <a:pt x="65" y="62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7"/>
                    <a:pt x="65" y="5"/>
                    <a:pt x="63" y="4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1"/>
            <p:cNvSpPr/>
            <p:nvPr/>
          </p:nvSpPr>
          <p:spPr>
            <a:xfrm>
              <a:off x="8211988" y="2932101"/>
              <a:ext cx="123825" cy="146050"/>
            </a:xfrm>
            <a:custGeom>
              <a:rect b="b" l="l" r="r" t="t"/>
              <a:pathLst>
                <a:path extrusionOk="0" h="39" w="33">
                  <a:moveTo>
                    <a:pt x="16" y="39"/>
                  </a:moveTo>
                  <a:cubicBezTo>
                    <a:pt x="25" y="39"/>
                    <a:pt x="33" y="28"/>
                    <a:pt x="33" y="18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8"/>
                  </a:cubicBezTo>
                  <a:cubicBezTo>
                    <a:pt x="0" y="28"/>
                    <a:pt x="7" y="39"/>
                    <a:pt x="16" y="39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7070576" y="3094026"/>
              <a:ext cx="252413" cy="461963"/>
            </a:xfrm>
            <a:custGeom>
              <a:rect b="b" l="l" r="r" t="t"/>
              <a:pathLst>
                <a:path extrusionOk="0" h="123" w="67">
                  <a:moveTo>
                    <a:pt x="63" y="4"/>
                  </a:moveTo>
                  <a:cubicBezTo>
                    <a:pt x="63" y="4"/>
                    <a:pt x="49" y="1"/>
                    <a:pt x="47" y="0"/>
                  </a:cubicBezTo>
                  <a:cubicBezTo>
                    <a:pt x="44" y="0"/>
                    <a:pt x="43" y="0"/>
                    <a:pt x="42" y="2"/>
                  </a:cubicBezTo>
                  <a:cubicBezTo>
                    <a:pt x="42" y="4"/>
                    <a:pt x="35" y="19"/>
                    <a:pt x="33" y="23"/>
                  </a:cubicBezTo>
                  <a:cubicBezTo>
                    <a:pt x="32" y="19"/>
                    <a:pt x="25" y="4"/>
                    <a:pt x="24" y="2"/>
                  </a:cubicBezTo>
                  <a:cubicBezTo>
                    <a:pt x="24" y="0"/>
                    <a:pt x="22" y="0"/>
                    <a:pt x="20" y="0"/>
                  </a:cubicBezTo>
                  <a:cubicBezTo>
                    <a:pt x="17" y="1"/>
                    <a:pt x="4" y="4"/>
                    <a:pt x="4" y="4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2" y="62"/>
                    <a:pt x="2" y="62"/>
                    <a:pt x="2" y="62"/>
                  </a:cubicBezTo>
                  <a:cubicBezTo>
                    <a:pt x="2" y="64"/>
                    <a:pt x="3" y="66"/>
                    <a:pt x="5" y="67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20" y="119"/>
                    <a:pt x="20" y="119"/>
                    <a:pt x="20" y="119"/>
                  </a:cubicBezTo>
                  <a:cubicBezTo>
                    <a:pt x="20" y="121"/>
                    <a:pt x="22" y="123"/>
                    <a:pt x="24" y="123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45" y="123"/>
                    <a:pt x="47" y="121"/>
                    <a:pt x="47" y="11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64" y="66"/>
                    <a:pt x="65" y="64"/>
                    <a:pt x="65" y="62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7"/>
                    <a:pt x="66" y="5"/>
                    <a:pt x="63" y="4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7134076" y="2932101"/>
              <a:ext cx="125413" cy="146050"/>
            </a:xfrm>
            <a:custGeom>
              <a:rect b="b" l="l" r="r" t="t"/>
              <a:pathLst>
                <a:path extrusionOk="0" h="39" w="33">
                  <a:moveTo>
                    <a:pt x="16" y="39"/>
                  </a:moveTo>
                  <a:cubicBezTo>
                    <a:pt x="25" y="39"/>
                    <a:pt x="33" y="28"/>
                    <a:pt x="33" y="18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8"/>
                  </a:cubicBezTo>
                  <a:cubicBezTo>
                    <a:pt x="0" y="28"/>
                    <a:pt x="7" y="39"/>
                    <a:pt x="16" y="39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7488088" y="3397238"/>
              <a:ext cx="492125" cy="161925"/>
            </a:xfrm>
            <a:custGeom>
              <a:rect b="b" l="l" r="r" t="t"/>
              <a:pathLst>
                <a:path extrusionOk="0" h="43" w="131">
                  <a:moveTo>
                    <a:pt x="114" y="2"/>
                  </a:moveTo>
                  <a:cubicBezTo>
                    <a:pt x="112" y="0"/>
                    <a:pt x="110" y="1"/>
                    <a:pt x="110" y="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1"/>
                    <a:pt x="20" y="0"/>
                    <a:pt x="18" y="2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20"/>
                    <a:pt x="0" y="24"/>
                    <a:pt x="3" y="26"/>
                  </a:cubicBezTo>
                  <a:cubicBezTo>
                    <a:pt x="18" y="41"/>
                    <a:pt x="18" y="41"/>
                    <a:pt x="18" y="41"/>
                  </a:cubicBezTo>
                  <a:cubicBezTo>
                    <a:pt x="20" y="43"/>
                    <a:pt x="22" y="43"/>
                    <a:pt x="22" y="3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43"/>
                    <a:pt x="112" y="43"/>
                    <a:pt x="114" y="41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4"/>
                    <a:pt x="131" y="20"/>
                    <a:pt x="129" y="18"/>
                  </a:cubicBezTo>
                  <a:lnTo>
                    <a:pt x="114" y="2"/>
                  </a:ln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7881788" y="3171813"/>
              <a:ext cx="222250" cy="222250"/>
            </a:xfrm>
            <a:custGeom>
              <a:rect b="b" l="l" r="r" t="t"/>
              <a:pathLst>
                <a:path extrusionOk="0" h="59" w="59">
                  <a:moveTo>
                    <a:pt x="55" y="30"/>
                  </a:moveTo>
                  <a:cubicBezTo>
                    <a:pt x="48" y="38"/>
                    <a:pt x="48" y="38"/>
                    <a:pt x="48" y="38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1" y="2"/>
                    <a:pt x="30" y="0"/>
                    <a:pt x="2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1" y="31"/>
                    <a:pt x="4" y="29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28" y="58"/>
                    <a:pt x="29" y="59"/>
                    <a:pt x="32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7" y="59"/>
                    <a:pt x="59" y="57"/>
                    <a:pt x="59" y="54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59" y="29"/>
                    <a:pt x="57" y="28"/>
                    <a:pt x="55" y="30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7364263" y="3171813"/>
              <a:ext cx="225425" cy="222250"/>
            </a:xfrm>
            <a:custGeom>
              <a:rect b="b" l="l" r="r" t="t"/>
              <a:pathLst>
                <a:path extrusionOk="0" h="59" w="60">
                  <a:moveTo>
                    <a:pt x="22" y="48"/>
                  </a:moveTo>
                  <a:cubicBezTo>
                    <a:pt x="49" y="22"/>
                    <a:pt x="49" y="22"/>
                    <a:pt x="49" y="22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8" y="31"/>
                    <a:pt x="60" y="30"/>
                    <a:pt x="60" y="27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2"/>
                    <a:pt x="58" y="0"/>
                    <a:pt x="54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0" y="0"/>
                    <a:pt x="29" y="2"/>
                    <a:pt x="31" y="4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2" y="28"/>
                    <a:pt x="0" y="29"/>
                    <a:pt x="0" y="32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7"/>
                    <a:pt x="3" y="59"/>
                    <a:pt x="6" y="59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31" y="59"/>
                    <a:pt x="32" y="58"/>
                    <a:pt x="30" y="55"/>
                  </a:cubicBezTo>
                  <a:lnTo>
                    <a:pt x="22" y="48"/>
                  </a:ln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9" name="Google Shape;189;p21"/>
          <p:cNvSpPr/>
          <p:nvPr/>
        </p:nvSpPr>
        <p:spPr>
          <a:xfrm>
            <a:off x="711225" y="3135007"/>
            <a:ext cx="367574" cy="352199"/>
          </a:xfrm>
          <a:custGeom>
            <a:rect b="b" l="l" r="r" t="t"/>
            <a:pathLst>
              <a:path extrusionOk="0" h="418" w="480">
                <a:moveTo>
                  <a:pt x="177" y="375"/>
                </a:moveTo>
                <a:cubicBezTo>
                  <a:pt x="177" y="382"/>
                  <a:pt x="178" y="390"/>
                  <a:pt x="181" y="396"/>
                </a:cubicBezTo>
                <a:cubicBezTo>
                  <a:pt x="16" y="396"/>
                  <a:pt x="16" y="396"/>
                  <a:pt x="16" y="396"/>
                </a:cubicBezTo>
                <a:cubicBezTo>
                  <a:pt x="16" y="355"/>
                  <a:pt x="16" y="355"/>
                  <a:pt x="16" y="355"/>
                </a:cubicBezTo>
                <a:cubicBezTo>
                  <a:pt x="180" y="355"/>
                  <a:pt x="180" y="355"/>
                  <a:pt x="180" y="355"/>
                </a:cubicBezTo>
                <a:cubicBezTo>
                  <a:pt x="178" y="361"/>
                  <a:pt x="177" y="368"/>
                  <a:pt x="177" y="375"/>
                </a:cubicBezTo>
                <a:close/>
                <a:moveTo>
                  <a:pt x="480" y="199"/>
                </a:moveTo>
                <a:cubicBezTo>
                  <a:pt x="480" y="220"/>
                  <a:pt x="480" y="220"/>
                  <a:pt x="480" y="220"/>
                </a:cubicBezTo>
                <a:cubicBezTo>
                  <a:pt x="480" y="247"/>
                  <a:pt x="459" y="268"/>
                  <a:pt x="432" y="268"/>
                </a:cubicBezTo>
                <a:cubicBezTo>
                  <a:pt x="261" y="268"/>
                  <a:pt x="261" y="268"/>
                  <a:pt x="261" y="268"/>
                </a:cubicBezTo>
                <a:cubicBezTo>
                  <a:pt x="261" y="337"/>
                  <a:pt x="261" y="337"/>
                  <a:pt x="261" y="337"/>
                </a:cubicBezTo>
                <a:cubicBezTo>
                  <a:pt x="274" y="344"/>
                  <a:pt x="284" y="358"/>
                  <a:pt x="284" y="375"/>
                </a:cubicBezTo>
                <a:cubicBezTo>
                  <a:pt x="284" y="399"/>
                  <a:pt x="264" y="418"/>
                  <a:pt x="240" y="418"/>
                </a:cubicBezTo>
                <a:cubicBezTo>
                  <a:pt x="216" y="418"/>
                  <a:pt x="197" y="399"/>
                  <a:pt x="197" y="375"/>
                </a:cubicBezTo>
                <a:cubicBezTo>
                  <a:pt x="197" y="358"/>
                  <a:pt x="206" y="344"/>
                  <a:pt x="220" y="337"/>
                </a:cubicBezTo>
                <a:cubicBezTo>
                  <a:pt x="220" y="268"/>
                  <a:pt x="220" y="268"/>
                  <a:pt x="220" y="268"/>
                </a:cubicBezTo>
                <a:cubicBezTo>
                  <a:pt x="49" y="268"/>
                  <a:pt x="49" y="268"/>
                  <a:pt x="49" y="268"/>
                </a:cubicBezTo>
                <a:cubicBezTo>
                  <a:pt x="22" y="268"/>
                  <a:pt x="0" y="247"/>
                  <a:pt x="0" y="220"/>
                </a:cubicBezTo>
                <a:cubicBezTo>
                  <a:pt x="0" y="199"/>
                  <a:pt x="0" y="199"/>
                  <a:pt x="0" y="199"/>
                </a:cubicBezTo>
                <a:cubicBezTo>
                  <a:pt x="0" y="172"/>
                  <a:pt x="22" y="150"/>
                  <a:pt x="49" y="150"/>
                </a:cubicBezTo>
                <a:cubicBezTo>
                  <a:pt x="432" y="150"/>
                  <a:pt x="432" y="150"/>
                  <a:pt x="432" y="150"/>
                </a:cubicBezTo>
                <a:cubicBezTo>
                  <a:pt x="459" y="150"/>
                  <a:pt x="480" y="172"/>
                  <a:pt x="480" y="199"/>
                </a:cubicBezTo>
                <a:close/>
                <a:moveTo>
                  <a:pt x="329" y="211"/>
                </a:moveTo>
                <a:cubicBezTo>
                  <a:pt x="329" y="204"/>
                  <a:pt x="323" y="199"/>
                  <a:pt x="316" y="199"/>
                </a:cubicBezTo>
                <a:cubicBezTo>
                  <a:pt x="309" y="199"/>
                  <a:pt x="304" y="204"/>
                  <a:pt x="304" y="211"/>
                </a:cubicBezTo>
                <a:cubicBezTo>
                  <a:pt x="304" y="218"/>
                  <a:pt x="309" y="224"/>
                  <a:pt x="316" y="224"/>
                </a:cubicBezTo>
                <a:cubicBezTo>
                  <a:pt x="323" y="224"/>
                  <a:pt x="329" y="218"/>
                  <a:pt x="329" y="211"/>
                </a:cubicBezTo>
                <a:close/>
                <a:moveTo>
                  <a:pt x="373" y="211"/>
                </a:moveTo>
                <a:cubicBezTo>
                  <a:pt x="373" y="204"/>
                  <a:pt x="367" y="199"/>
                  <a:pt x="360" y="199"/>
                </a:cubicBezTo>
                <a:cubicBezTo>
                  <a:pt x="353" y="199"/>
                  <a:pt x="348" y="204"/>
                  <a:pt x="348" y="211"/>
                </a:cubicBezTo>
                <a:cubicBezTo>
                  <a:pt x="348" y="218"/>
                  <a:pt x="353" y="224"/>
                  <a:pt x="360" y="224"/>
                </a:cubicBezTo>
                <a:cubicBezTo>
                  <a:pt x="367" y="224"/>
                  <a:pt x="373" y="218"/>
                  <a:pt x="373" y="211"/>
                </a:cubicBezTo>
                <a:close/>
                <a:moveTo>
                  <a:pt x="444" y="211"/>
                </a:moveTo>
                <a:cubicBezTo>
                  <a:pt x="444" y="198"/>
                  <a:pt x="433" y="187"/>
                  <a:pt x="420" y="187"/>
                </a:cubicBezTo>
                <a:cubicBezTo>
                  <a:pt x="406" y="187"/>
                  <a:pt x="396" y="198"/>
                  <a:pt x="396" y="211"/>
                </a:cubicBezTo>
                <a:cubicBezTo>
                  <a:pt x="396" y="224"/>
                  <a:pt x="406" y="235"/>
                  <a:pt x="420" y="235"/>
                </a:cubicBezTo>
                <a:cubicBezTo>
                  <a:pt x="433" y="235"/>
                  <a:pt x="444" y="224"/>
                  <a:pt x="444" y="211"/>
                </a:cubicBezTo>
                <a:close/>
                <a:moveTo>
                  <a:pt x="304" y="375"/>
                </a:moveTo>
                <a:cubicBezTo>
                  <a:pt x="304" y="382"/>
                  <a:pt x="302" y="390"/>
                  <a:pt x="300" y="396"/>
                </a:cubicBezTo>
                <a:cubicBezTo>
                  <a:pt x="464" y="396"/>
                  <a:pt x="464" y="396"/>
                  <a:pt x="464" y="396"/>
                </a:cubicBezTo>
                <a:cubicBezTo>
                  <a:pt x="464" y="355"/>
                  <a:pt x="464" y="355"/>
                  <a:pt x="464" y="355"/>
                </a:cubicBezTo>
                <a:cubicBezTo>
                  <a:pt x="301" y="355"/>
                  <a:pt x="301" y="355"/>
                  <a:pt x="301" y="355"/>
                </a:cubicBezTo>
                <a:cubicBezTo>
                  <a:pt x="303" y="361"/>
                  <a:pt x="304" y="368"/>
                  <a:pt x="304" y="375"/>
                </a:cubicBezTo>
                <a:close/>
                <a:moveTo>
                  <a:pt x="480" y="48"/>
                </a:moveTo>
                <a:cubicBezTo>
                  <a:pt x="480" y="70"/>
                  <a:pt x="480" y="70"/>
                  <a:pt x="480" y="70"/>
                </a:cubicBezTo>
                <a:cubicBezTo>
                  <a:pt x="480" y="96"/>
                  <a:pt x="459" y="118"/>
                  <a:pt x="432" y="118"/>
                </a:cubicBezTo>
                <a:cubicBezTo>
                  <a:pt x="49" y="118"/>
                  <a:pt x="49" y="118"/>
                  <a:pt x="49" y="118"/>
                </a:cubicBezTo>
                <a:cubicBezTo>
                  <a:pt x="22" y="118"/>
                  <a:pt x="0" y="96"/>
                  <a:pt x="0" y="7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22"/>
                  <a:pt x="22" y="0"/>
                  <a:pt x="49" y="0"/>
                </a:cubicBezTo>
                <a:cubicBezTo>
                  <a:pt x="432" y="0"/>
                  <a:pt x="432" y="0"/>
                  <a:pt x="432" y="0"/>
                </a:cubicBezTo>
                <a:cubicBezTo>
                  <a:pt x="459" y="0"/>
                  <a:pt x="480" y="22"/>
                  <a:pt x="480" y="48"/>
                </a:cubicBezTo>
                <a:close/>
                <a:moveTo>
                  <a:pt x="329" y="61"/>
                </a:moveTo>
                <a:cubicBezTo>
                  <a:pt x="329" y="54"/>
                  <a:pt x="323" y="48"/>
                  <a:pt x="316" y="48"/>
                </a:cubicBezTo>
                <a:cubicBezTo>
                  <a:pt x="309" y="48"/>
                  <a:pt x="304" y="54"/>
                  <a:pt x="304" y="61"/>
                </a:cubicBezTo>
                <a:cubicBezTo>
                  <a:pt x="304" y="68"/>
                  <a:pt x="309" y="74"/>
                  <a:pt x="316" y="74"/>
                </a:cubicBezTo>
                <a:cubicBezTo>
                  <a:pt x="323" y="74"/>
                  <a:pt x="329" y="68"/>
                  <a:pt x="329" y="61"/>
                </a:cubicBezTo>
                <a:close/>
                <a:moveTo>
                  <a:pt x="373" y="61"/>
                </a:moveTo>
                <a:cubicBezTo>
                  <a:pt x="373" y="54"/>
                  <a:pt x="367" y="48"/>
                  <a:pt x="360" y="48"/>
                </a:cubicBezTo>
                <a:cubicBezTo>
                  <a:pt x="353" y="48"/>
                  <a:pt x="348" y="54"/>
                  <a:pt x="348" y="61"/>
                </a:cubicBezTo>
                <a:cubicBezTo>
                  <a:pt x="348" y="68"/>
                  <a:pt x="353" y="74"/>
                  <a:pt x="360" y="74"/>
                </a:cubicBezTo>
                <a:cubicBezTo>
                  <a:pt x="367" y="74"/>
                  <a:pt x="373" y="68"/>
                  <a:pt x="373" y="61"/>
                </a:cubicBezTo>
                <a:close/>
                <a:moveTo>
                  <a:pt x="444" y="61"/>
                </a:moveTo>
                <a:cubicBezTo>
                  <a:pt x="444" y="48"/>
                  <a:pt x="433" y="37"/>
                  <a:pt x="420" y="37"/>
                </a:cubicBezTo>
                <a:cubicBezTo>
                  <a:pt x="406" y="37"/>
                  <a:pt x="396" y="48"/>
                  <a:pt x="396" y="61"/>
                </a:cubicBezTo>
                <a:cubicBezTo>
                  <a:pt x="396" y="74"/>
                  <a:pt x="406" y="85"/>
                  <a:pt x="420" y="85"/>
                </a:cubicBezTo>
                <a:cubicBezTo>
                  <a:pt x="433" y="85"/>
                  <a:pt x="444" y="74"/>
                  <a:pt x="444" y="61"/>
                </a:cubicBezTo>
                <a:close/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